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73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76" r:id="rId12"/>
    <p:sldId id="277" r:id="rId13"/>
    <p:sldId id="271" r:id="rId14"/>
  </p:sldIdLst>
  <p:sldSz cx="9144000" cy="6858000" type="screen4x3"/>
  <p:notesSz cx="7104063" cy="10234613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17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427" cy="511731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l">
              <a:defRPr sz="13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4023992" y="0"/>
            <a:ext cx="3078427" cy="511731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r">
              <a:defRPr sz="1300"/>
            </a:lvl1pPr>
          </a:lstStyle>
          <a:p>
            <a:fld id="{E81BF6F8-BF47-4B5A-97B7-3DCA34C218C9}" type="datetimeFigureOut">
              <a:rPr lang="ko-KR" altLang="en-US" smtClean="0"/>
              <a:t>2018-01-29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995363" y="768350"/>
            <a:ext cx="5113337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75" tIns="49538" rIns="99075" bIns="49538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710407" y="4861441"/>
            <a:ext cx="5683250" cy="4605576"/>
          </a:xfrm>
          <a:prstGeom prst="rect">
            <a:avLst/>
          </a:prstGeom>
        </p:spPr>
        <p:txBody>
          <a:bodyPr vert="horz" lIns="99075" tIns="49538" rIns="99075" bIns="49538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8427" cy="511731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l">
              <a:defRPr sz="13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4023992" y="9721106"/>
            <a:ext cx="3078427" cy="511731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r">
              <a:defRPr sz="1300"/>
            </a:lvl1pPr>
          </a:lstStyle>
          <a:p>
            <a:fld id="{44A9B285-C9AB-43B9-AC3B-D3D948F839C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963072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C6DD53-F80B-4BA2-83E8-502C4A27075E}" type="slidenum">
              <a:rPr lang="ko-KR" altLang="en-US" smtClean="0"/>
              <a:pPr/>
              <a:t>3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C6DD53-F80B-4BA2-83E8-502C4A27075E}" type="slidenum">
              <a:rPr lang="ko-KR" altLang="en-US" smtClean="0"/>
              <a:pPr/>
              <a:t>12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C6DD53-F80B-4BA2-83E8-502C4A27075E}" type="slidenum">
              <a:rPr lang="ko-KR" altLang="en-US" smtClean="0"/>
              <a:pPr/>
              <a:t>4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defTabSz="1073480">
              <a:defRPr/>
            </a:pPr>
            <a:r>
              <a:rPr lang="en-US" altLang="ko-KR" dirty="0" smtClean="0"/>
              <a:t>68-71 </a:t>
            </a:r>
            <a:r>
              <a:rPr lang="ko-KR" altLang="en-US" dirty="0" smtClean="0"/>
              <a:t>페이지 합체</a:t>
            </a:r>
          </a:p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C6DD53-F80B-4BA2-83E8-502C4A27075E}" type="slidenum">
              <a:rPr lang="ko-KR" altLang="en-US" smtClean="0"/>
              <a:pPr/>
              <a:t>5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C6DD53-F80B-4BA2-83E8-502C4A27075E}" type="slidenum">
              <a:rPr lang="ko-KR" altLang="en-US" smtClean="0"/>
              <a:pPr/>
              <a:t>6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68-70 </a:t>
            </a:r>
            <a:r>
              <a:rPr lang="ko-KR" altLang="en-US" dirty="0" smtClean="0"/>
              <a:t>페이지 합체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C6DD53-F80B-4BA2-83E8-502C4A27075E}" type="slidenum">
              <a:rPr lang="ko-KR" altLang="en-US" smtClean="0"/>
              <a:pPr/>
              <a:t>7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C6DD53-F80B-4BA2-83E8-502C4A27075E}" type="slidenum">
              <a:rPr lang="ko-KR" altLang="en-US" smtClean="0"/>
              <a:pPr/>
              <a:t>8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C6DD53-F80B-4BA2-83E8-502C4A27075E}" type="slidenum">
              <a:rPr lang="ko-KR" altLang="en-US" smtClean="0"/>
              <a:pPr/>
              <a:t>9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C6DD53-F80B-4BA2-83E8-502C4A27075E}" type="slidenum">
              <a:rPr lang="ko-KR" altLang="en-US" smtClean="0"/>
              <a:pPr/>
              <a:t>10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C6DD53-F80B-4BA2-83E8-502C4A27075E}" type="slidenum">
              <a:rPr lang="ko-KR" altLang="en-US" smtClean="0"/>
              <a:pPr/>
              <a:t>11</a:t>
            </a:fld>
            <a:endParaRPr lang="ko-KR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E1487-F75D-43B0-8B59-FD3C5E8E8D31}" type="datetimeFigureOut">
              <a:rPr lang="ko-KR" altLang="en-US" smtClean="0"/>
              <a:t>2018-01-29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657CA-677B-4BA9-82AF-19FF41AAEF7B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E1487-F75D-43B0-8B59-FD3C5E8E8D31}" type="datetimeFigureOut">
              <a:rPr lang="ko-KR" altLang="en-US" smtClean="0"/>
              <a:t>2018-01-29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657CA-677B-4BA9-82AF-19FF41AAEF7B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E1487-F75D-43B0-8B59-FD3C5E8E8D31}" type="datetimeFigureOut">
              <a:rPr lang="ko-KR" altLang="en-US" smtClean="0"/>
              <a:t>2018-01-29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657CA-677B-4BA9-82AF-19FF41AAEF7B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E1487-F75D-43B0-8B59-FD3C5E8E8D31}" type="datetimeFigureOut">
              <a:rPr lang="ko-KR" altLang="en-US" smtClean="0"/>
              <a:t>2018-01-29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657CA-677B-4BA9-82AF-19FF41AAEF7B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E1487-F75D-43B0-8B59-FD3C5E8E8D31}" type="datetimeFigureOut">
              <a:rPr lang="ko-KR" altLang="en-US" smtClean="0"/>
              <a:t>2018-01-29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657CA-677B-4BA9-82AF-19FF41AAEF7B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E1487-F75D-43B0-8B59-FD3C5E8E8D31}" type="datetimeFigureOut">
              <a:rPr lang="ko-KR" altLang="en-US" smtClean="0"/>
              <a:t>2018-01-29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657CA-677B-4BA9-82AF-19FF41AAEF7B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E1487-F75D-43B0-8B59-FD3C5E8E8D31}" type="datetimeFigureOut">
              <a:rPr lang="ko-KR" altLang="en-US" smtClean="0"/>
              <a:t>2018-01-29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657CA-677B-4BA9-82AF-19FF41AAEF7B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E1487-F75D-43B0-8B59-FD3C5E8E8D31}" type="datetimeFigureOut">
              <a:rPr lang="ko-KR" altLang="en-US" smtClean="0"/>
              <a:t>2018-01-29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657CA-677B-4BA9-82AF-19FF41AAEF7B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E1487-F75D-43B0-8B59-FD3C5E8E8D31}" type="datetimeFigureOut">
              <a:rPr lang="ko-KR" altLang="en-US" smtClean="0"/>
              <a:t>2018-01-29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657CA-677B-4BA9-82AF-19FF41AAEF7B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E1487-F75D-43B0-8B59-FD3C5E8E8D31}" type="datetimeFigureOut">
              <a:rPr lang="ko-KR" altLang="en-US" smtClean="0"/>
              <a:t>2018-01-29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657CA-677B-4BA9-82AF-19FF41AAEF7B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E1487-F75D-43B0-8B59-FD3C5E8E8D31}" type="datetimeFigureOut">
              <a:rPr lang="ko-KR" altLang="en-US" smtClean="0"/>
              <a:t>2018-01-29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657CA-677B-4BA9-82AF-19FF41AAEF7B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3E1487-F75D-43B0-8B59-FD3C5E8E8D31}" type="datetimeFigureOut">
              <a:rPr lang="ko-KR" altLang="en-US" smtClean="0"/>
              <a:t>2018-01-29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3657CA-677B-4BA9-82AF-19FF41AAEF7B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직사각형 14"/>
          <p:cNvSpPr/>
          <p:nvPr/>
        </p:nvSpPr>
        <p:spPr>
          <a:xfrm flipH="1">
            <a:off x="3879304" y="1944216"/>
            <a:ext cx="980728" cy="98072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직사각형 5"/>
          <p:cNvSpPr/>
          <p:nvPr/>
        </p:nvSpPr>
        <p:spPr>
          <a:xfrm flipH="1">
            <a:off x="1935088" y="1944216"/>
            <a:ext cx="980728" cy="98072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29" name="직사각형 428"/>
          <p:cNvSpPr/>
          <p:nvPr/>
        </p:nvSpPr>
        <p:spPr>
          <a:xfrm flipH="1">
            <a:off x="0" y="1944216"/>
            <a:ext cx="980728" cy="98072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2071670" y="3286124"/>
            <a:ext cx="6786610" cy="1714512"/>
          </a:xfrm>
        </p:spPr>
        <p:txBody>
          <a:bodyPr>
            <a:normAutofit/>
          </a:bodyPr>
          <a:lstStyle/>
          <a:p>
            <a:pPr algn="r"/>
            <a:r>
              <a:rPr lang="ko-KR" altLang="en-US" sz="4300" dirty="0" err="1" smtClean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12롯데마트드림Bold" panose="02020603020101020101" pitchFamily="18" charset="-127"/>
                <a:ea typeface="12롯데마트드림Bold" panose="02020603020101020101" pitchFamily="18" charset="-127"/>
              </a:rPr>
              <a:t>솔리언또래상담</a:t>
            </a:r>
            <a:r>
              <a:rPr lang="ko-KR" altLang="en-US" sz="4300" dirty="0" smtClean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12롯데마트드림Bold" panose="02020603020101020101" pitchFamily="18" charset="-127"/>
                <a:ea typeface="12롯데마트드림Bold" panose="02020603020101020101" pitchFamily="18" charset="-127"/>
              </a:rPr>
              <a:t> </a:t>
            </a:r>
            <a:r>
              <a:rPr lang="en-US" altLang="ko-KR" sz="4300" dirty="0" smtClean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12롯데마트드림Bold" panose="02020603020101020101" pitchFamily="18" charset="-127"/>
                <a:ea typeface="12롯데마트드림Bold" panose="02020603020101020101" pitchFamily="18" charset="-127"/>
              </a:rPr>
              <a:t/>
            </a:r>
            <a:br>
              <a:rPr lang="en-US" altLang="ko-KR" sz="4300" dirty="0" smtClean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12롯데마트드림Bold" panose="02020603020101020101" pitchFamily="18" charset="-127"/>
                <a:ea typeface="12롯데마트드림Bold" panose="02020603020101020101" pitchFamily="18" charset="-127"/>
              </a:rPr>
            </a:br>
            <a:r>
              <a:rPr lang="ko-KR" altLang="en-US" sz="4300" dirty="0" smtClean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12롯데마트드림Bold" panose="02020603020101020101" pitchFamily="18" charset="-127"/>
                <a:ea typeface="12롯데마트드림Bold" panose="02020603020101020101" pitchFamily="18" charset="-127"/>
              </a:rPr>
              <a:t>스마트수첩 사용매뉴얼</a:t>
            </a:r>
            <a:endParaRPr lang="ko-KR" altLang="en-US" sz="4300" dirty="0">
              <a:ln>
                <a:solidFill>
                  <a:schemeClr val="tx2">
                    <a:lumMod val="75000"/>
                  </a:schemeClr>
                </a:solidFill>
              </a:ln>
              <a:solidFill>
                <a:schemeClr val="tx2">
                  <a:lumMod val="75000"/>
                </a:schemeClr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12롯데마트드림Bold" panose="02020603020101020101" pitchFamily="18" charset="-127"/>
              <a:ea typeface="12롯데마트드림Bold" panose="02020603020101020101" pitchFamily="18" charset="-127"/>
            </a:endParaRPr>
          </a:p>
        </p:txBody>
      </p:sp>
      <p:sp>
        <p:nvSpPr>
          <p:cNvPr id="21" name="부제목 2"/>
          <p:cNvSpPr>
            <a:spLocks noGrp="1"/>
          </p:cNvSpPr>
          <p:nvPr>
            <p:ph type="subTitle" idx="1"/>
          </p:nvPr>
        </p:nvSpPr>
        <p:spPr>
          <a:xfrm>
            <a:off x="2555776" y="5157192"/>
            <a:ext cx="6400800" cy="1417712"/>
          </a:xfrm>
        </p:spPr>
        <p:txBody>
          <a:bodyPr/>
          <a:lstStyle/>
          <a:p>
            <a:pPr algn="r"/>
            <a:r>
              <a:rPr lang="ko-KR" altLang="en-US" dirty="0" smtClean="0">
                <a:ln w="17780" cmpd="sng">
                  <a:noFill/>
                  <a:prstDash val="solid"/>
                  <a:miter lim="800000"/>
                </a:ln>
                <a:solidFill>
                  <a:schemeClr val="tx2">
                    <a:lumMod val="75000"/>
                  </a:schemeClr>
                </a:solidFill>
                <a:latin typeface="12롯데마트행복Bold" panose="02020603020101020101" pitchFamily="18" charset="-127"/>
                <a:ea typeface="12롯데마트행복Bold" panose="02020603020101020101" pitchFamily="18" charset="-127"/>
              </a:rPr>
              <a:t> 운영학교 지도교사용</a:t>
            </a:r>
            <a:endParaRPr lang="en-US" altLang="ko-KR" dirty="0" smtClean="0">
              <a:ln w="17780" cmpd="sng">
                <a:noFill/>
                <a:prstDash val="solid"/>
                <a:miter lim="800000"/>
              </a:ln>
              <a:solidFill>
                <a:schemeClr val="tx2">
                  <a:lumMod val="75000"/>
                </a:schemeClr>
              </a:solidFill>
              <a:latin typeface="12롯데마트행복Bold" panose="02020603020101020101" pitchFamily="18" charset="-127"/>
              <a:ea typeface="12롯데마트행복Bold" panose="02020603020101020101" pitchFamily="18" charset="-127"/>
            </a:endParaRPr>
          </a:p>
        </p:txBody>
      </p:sp>
      <p:sp>
        <p:nvSpPr>
          <p:cNvPr id="4" name="직사각형 3"/>
          <p:cNvSpPr/>
          <p:nvPr/>
        </p:nvSpPr>
        <p:spPr>
          <a:xfrm flipH="1">
            <a:off x="0" y="0"/>
            <a:ext cx="980728" cy="980728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5" name="직사각형 4"/>
          <p:cNvSpPr/>
          <p:nvPr/>
        </p:nvSpPr>
        <p:spPr>
          <a:xfrm flipH="1">
            <a:off x="963488" y="980728"/>
            <a:ext cx="980728" cy="980728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8" name="직사각형 7"/>
          <p:cNvSpPr/>
          <p:nvPr/>
        </p:nvSpPr>
        <p:spPr>
          <a:xfrm flipH="1">
            <a:off x="3879304" y="0"/>
            <a:ext cx="980728" cy="980728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9" name="직사각형 8"/>
          <p:cNvSpPr/>
          <p:nvPr/>
        </p:nvSpPr>
        <p:spPr>
          <a:xfrm flipH="1">
            <a:off x="2915816" y="980728"/>
            <a:ext cx="980728" cy="980728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0" name="직사각형 9"/>
          <p:cNvSpPr/>
          <p:nvPr/>
        </p:nvSpPr>
        <p:spPr>
          <a:xfrm flipH="1">
            <a:off x="1935088" y="0"/>
            <a:ext cx="980728" cy="98072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421" name="직선 연결선 420"/>
          <p:cNvCxnSpPr/>
          <p:nvPr/>
        </p:nvCxnSpPr>
        <p:spPr>
          <a:xfrm rot="10800000">
            <a:off x="2285984" y="5072074"/>
            <a:ext cx="6858016" cy="13680"/>
          </a:xfrm>
          <a:prstGeom prst="line">
            <a:avLst/>
          </a:prstGeom>
          <a:ln w="38100">
            <a:solidFill>
              <a:schemeClr val="tx2">
                <a:lumMod val="75000"/>
              </a:schemeClr>
            </a:solidFill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직사각형 13"/>
          <p:cNvSpPr/>
          <p:nvPr/>
        </p:nvSpPr>
        <p:spPr>
          <a:xfrm flipH="1">
            <a:off x="0" y="3888432"/>
            <a:ext cx="980728" cy="98072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 flipH="1">
            <a:off x="971600" y="2924944"/>
            <a:ext cx="980728" cy="980728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6" name="직사각형 15"/>
          <p:cNvSpPr/>
          <p:nvPr/>
        </p:nvSpPr>
        <p:spPr>
          <a:xfrm flipH="1">
            <a:off x="4860032" y="980728"/>
            <a:ext cx="980728" cy="98072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3" name="그룹 8"/>
          <p:cNvGrpSpPr>
            <a:grpSpLocks/>
          </p:cNvGrpSpPr>
          <p:nvPr/>
        </p:nvGrpSpPr>
        <p:grpSpPr bwMode="auto">
          <a:xfrm>
            <a:off x="6858016" y="214290"/>
            <a:ext cx="2075133" cy="1224137"/>
            <a:chOff x="3347864" y="1124743"/>
            <a:chExt cx="2664740" cy="1571626"/>
          </a:xfrm>
        </p:grpSpPr>
        <p:pic>
          <p:nvPicPr>
            <p:cNvPr id="19" name="Picture 2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347864" y="1124744"/>
              <a:ext cx="2552700" cy="15716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0" name="직사각형 19"/>
            <p:cNvSpPr/>
            <p:nvPr/>
          </p:nvSpPr>
          <p:spPr>
            <a:xfrm>
              <a:off x="4255719" y="1124743"/>
              <a:ext cx="1756885" cy="27075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ts val="1000"/>
                </a:lnSpc>
                <a:defRPr/>
              </a:pPr>
              <a:r>
                <a:rPr lang="ko-KR" altLang="en-US" sz="800" b="1" spc="-150" dirty="0">
                  <a:solidFill>
                    <a:srgbClr val="006666"/>
                  </a:solidFill>
                  <a:latin typeface="맑은 고딕" pitchFamily="50" charset="-127"/>
                  <a:ea typeface="맑은 고딕" pitchFamily="50" charset="-127"/>
                </a:rPr>
                <a:t>한국청소년상담복지개발원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24" y="1115998"/>
            <a:ext cx="7343775" cy="37855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제목 1"/>
          <p:cNvSpPr txBox="1">
            <a:spLocks/>
          </p:cNvSpPr>
          <p:nvPr/>
        </p:nvSpPr>
        <p:spPr>
          <a:xfrm>
            <a:off x="3805064" y="62346"/>
            <a:ext cx="5338936" cy="92211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/>
          <a:p>
            <a:pPr algn="ctr">
              <a:spcBef>
                <a:spcPct val="0"/>
              </a:spcBef>
              <a:defRPr/>
            </a:pPr>
            <a:r>
              <a:rPr lang="ko-KR" altLang="en-US" sz="4000" dirty="0" smtClean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스마트수첩 승인</a:t>
            </a:r>
            <a:r>
              <a:rPr lang="en-US" altLang="ko-KR" sz="4000" dirty="0" smtClean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(</a:t>
            </a:r>
            <a:r>
              <a:rPr lang="ko-KR" altLang="en-US" sz="4000" dirty="0" smtClean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집단활동</a:t>
            </a:r>
            <a:r>
              <a:rPr lang="en-US" altLang="ko-KR" sz="4000" dirty="0" smtClean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)</a:t>
            </a:r>
            <a:endParaRPr lang="ko-KR" altLang="en-US" sz="4000" dirty="0" smtClean="0">
              <a:ln>
                <a:solidFill>
                  <a:schemeClr val="tx2">
                    <a:lumMod val="75000"/>
                  </a:schemeClr>
                </a:solidFill>
              </a:ln>
              <a:solidFill>
                <a:schemeClr val="tx2">
                  <a:lumMod val="75000"/>
                </a:schemeClr>
              </a:solidFill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cxnSp>
        <p:nvCxnSpPr>
          <p:cNvPr id="5" name="직선 연결선 4"/>
          <p:cNvCxnSpPr/>
          <p:nvPr/>
        </p:nvCxnSpPr>
        <p:spPr>
          <a:xfrm flipH="1">
            <a:off x="3491880" y="1000108"/>
            <a:ext cx="5652120" cy="0"/>
          </a:xfrm>
          <a:prstGeom prst="line">
            <a:avLst/>
          </a:prstGeom>
          <a:ln w="38100">
            <a:solidFill>
              <a:schemeClr val="tx2">
                <a:lumMod val="75000"/>
              </a:schemeClr>
            </a:solidFill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292" name="Picture 4" descr="C:\Users\user\Desktop\2016 이은별\4.또래DB구축\화면캡처\집단활동메시지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71604" y="4286256"/>
            <a:ext cx="7269163" cy="1990725"/>
          </a:xfrm>
          <a:prstGeom prst="rect">
            <a:avLst/>
          </a:prstGeom>
          <a:noFill/>
        </p:spPr>
      </p:pic>
      <p:sp>
        <p:nvSpPr>
          <p:cNvPr id="10" name="직사각형 9"/>
          <p:cNvSpPr/>
          <p:nvPr/>
        </p:nvSpPr>
        <p:spPr>
          <a:xfrm>
            <a:off x="1218643" y="3777029"/>
            <a:ext cx="761069" cy="1872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직사각형 10"/>
          <p:cNvSpPr/>
          <p:nvPr/>
        </p:nvSpPr>
        <p:spPr>
          <a:xfrm>
            <a:off x="2705520" y="5143512"/>
            <a:ext cx="928694" cy="857256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TextBox 11"/>
          <p:cNvSpPr txBox="1"/>
          <p:nvPr/>
        </p:nvSpPr>
        <p:spPr>
          <a:xfrm rot="20853853">
            <a:off x="2054123" y="3521552"/>
            <a:ext cx="896447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altLang="ko-KR" sz="1600" b="1" dirty="0" smtClean="0">
                <a:solidFill>
                  <a:srgbClr val="FF0000"/>
                </a:solidFill>
              </a:rPr>
              <a:t>1.</a:t>
            </a:r>
            <a:r>
              <a:rPr lang="ko-KR" altLang="en-US" sz="1600" b="1" dirty="0" smtClean="0">
                <a:solidFill>
                  <a:srgbClr val="FF0000"/>
                </a:solidFill>
              </a:rPr>
              <a:t>선택</a:t>
            </a:r>
            <a:r>
              <a:rPr lang="en-US" altLang="ko-KR" sz="1600" b="1" dirty="0" smtClean="0">
                <a:solidFill>
                  <a:srgbClr val="FF0000"/>
                </a:solidFill>
              </a:rPr>
              <a:t>!</a:t>
            </a:r>
            <a:endParaRPr lang="ko-KR" altLang="en-US" sz="1600" b="1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 rot="20853853">
            <a:off x="3670901" y="4957826"/>
            <a:ext cx="896447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altLang="ko-KR" sz="1600" b="1" dirty="0" smtClean="0">
                <a:solidFill>
                  <a:srgbClr val="FF0000"/>
                </a:solidFill>
              </a:rPr>
              <a:t>2.</a:t>
            </a:r>
            <a:r>
              <a:rPr lang="ko-KR" altLang="en-US" sz="1600" b="1" dirty="0" smtClean="0">
                <a:solidFill>
                  <a:srgbClr val="FF0000"/>
                </a:solidFill>
              </a:rPr>
              <a:t>선택</a:t>
            </a:r>
            <a:r>
              <a:rPr lang="en-US" altLang="ko-KR" sz="1600" b="1" dirty="0" smtClean="0">
                <a:solidFill>
                  <a:srgbClr val="FF0000"/>
                </a:solidFill>
              </a:rPr>
              <a:t>!</a:t>
            </a:r>
            <a:endParaRPr lang="ko-KR" altLang="en-US" sz="1600" b="1" dirty="0">
              <a:solidFill>
                <a:srgbClr val="FF0000"/>
              </a:solidFill>
            </a:endParaRPr>
          </a:p>
        </p:txBody>
      </p:sp>
      <p:sp>
        <p:nvSpPr>
          <p:cNvPr id="14" name="위로 구부러진 화살표 13"/>
          <p:cNvSpPr/>
          <p:nvPr/>
        </p:nvSpPr>
        <p:spPr>
          <a:xfrm rot="3127184">
            <a:off x="419623" y="4848410"/>
            <a:ext cx="2492450" cy="787030"/>
          </a:xfrm>
          <a:prstGeom prst="curvedUp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5" name="직사각형 14"/>
          <p:cNvSpPr/>
          <p:nvPr/>
        </p:nvSpPr>
        <p:spPr>
          <a:xfrm>
            <a:off x="7522224" y="6000768"/>
            <a:ext cx="571504" cy="214314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6" name="TextBox 15"/>
          <p:cNvSpPr txBox="1"/>
          <p:nvPr/>
        </p:nvSpPr>
        <p:spPr>
          <a:xfrm rot="20853853">
            <a:off x="7814304" y="5457890"/>
            <a:ext cx="896447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altLang="ko-KR" sz="1600" b="1" dirty="0" smtClean="0">
                <a:solidFill>
                  <a:srgbClr val="FF0000"/>
                </a:solidFill>
              </a:rPr>
              <a:t>3.</a:t>
            </a:r>
            <a:r>
              <a:rPr lang="ko-KR" altLang="en-US" sz="1600" b="1" dirty="0" smtClean="0">
                <a:solidFill>
                  <a:srgbClr val="FF0000"/>
                </a:solidFill>
              </a:rPr>
              <a:t>클릭</a:t>
            </a:r>
            <a:r>
              <a:rPr lang="en-US" altLang="ko-KR" sz="1600" b="1" dirty="0" smtClean="0">
                <a:solidFill>
                  <a:srgbClr val="FF0000"/>
                </a:solidFill>
              </a:rPr>
              <a:t>!</a:t>
            </a:r>
            <a:endParaRPr lang="ko-KR" altLang="en-US" sz="1600" b="1" dirty="0">
              <a:solidFill>
                <a:srgbClr val="FF0000"/>
              </a:solidFill>
            </a:endParaRPr>
          </a:p>
        </p:txBody>
      </p:sp>
      <p:sp>
        <p:nvSpPr>
          <p:cNvPr id="17" name="직사각형 16"/>
          <p:cNvSpPr/>
          <p:nvPr/>
        </p:nvSpPr>
        <p:spPr>
          <a:xfrm>
            <a:off x="262153" y="6288054"/>
            <a:ext cx="864096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1600" b="1" dirty="0" smtClean="0">
                <a:solidFill>
                  <a:srgbClr val="FF0000"/>
                </a:solidFill>
              </a:rPr>
              <a:t>‘</a:t>
            </a:r>
            <a:r>
              <a:rPr lang="ko-KR" altLang="en-US" sz="1600" b="1" dirty="0" smtClean="0">
                <a:solidFill>
                  <a:srgbClr val="FF0000"/>
                </a:solidFill>
              </a:rPr>
              <a:t>승인여부</a:t>
            </a:r>
            <a:r>
              <a:rPr lang="en-US" altLang="ko-KR" sz="1600" b="1" dirty="0" smtClean="0">
                <a:solidFill>
                  <a:srgbClr val="FF0000"/>
                </a:solidFill>
              </a:rPr>
              <a:t>, </a:t>
            </a:r>
            <a:r>
              <a:rPr lang="ko-KR" altLang="en-US" sz="1600" b="1" dirty="0" smtClean="0">
                <a:solidFill>
                  <a:srgbClr val="FF0000"/>
                </a:solidFill>
              </a:rPr>
              <a:t>지도교사 메시지</a:t>
            </a:r>
            <a:r>
              <a:rPr lang="en-US" altLang="ko-KR" sz="1600" b="1" dirty="0" smtClean="0">
                <a:solidFill>
                  <a:srgbClr val="FF0000"/>
                </a:solidFill>
              </a:rPr>
              <a:t>’</a:t>
            </a:r>
            <a:r>
              <a:rPr lang="ko-KR" altLang="en-US" sz="1600" b="1" dirty="0" smtClean="0">
                <a:solidFill>
                  <a:srgbClr val="FF0000"/>
                </a:solidFill>
              </a:rPr>
              <a:t> </a:t>
            </a:r>
            <a:r>
              <a:rPr lang="ko-KR" altLang="en-US" sz="1600" b="1" dirty="0" smtClean="0"/>
              <a:t>확인 후 </a:t>
            </a:r>
            <a:r>
              <a:rPr lang="en-US" altLang="ko-KR" sz="1600" b="1" dirty="0" smtClean="0">
                <a:solidFill>
                  <a:srgbClr val="FF0000"/>
                </a:solidFill>
              </a:rPr>
              <a:t>‘</a:t>
            </a:r>
            <a:r>
              <a:rPr lang="ko-KR" altLang="en-US" sz="1600" b="1" dirty="0" smtClean="0">
                <a:solidFill>
                  <a:srgbClr val="FF0000"/>
                </a:solidFill>
              </a:rPr>
              <a:t>등록</a:t>
            </a:r>
            <a:r>
              <a:rPr lang="en-US" altLang="ko-KR" sz="1600" b="1" dirty="0" smtClean="0">
                <a:solidFill>
                  <a:srgbClr val="FF0000"/>
                </a:solidFill>
              </a:rPr>
              <a:t>’</a:t>
            </a:r>
            <a:r>
              <a:rPr lang="ko-KR" altLang="en-US" sz="1600" b="1" dirty="0" smtClean="0">
                <a:solidFill>
                  <a:srgbClr val="FF0000"/>
                </a:solidFill>
              </a:rPr>
              <a:t> </a:t>
            </a:r>
            <a:r>
              <a:rPr lang="ko-KR" altLang="en-US" sz="1600" b="1" dirty="0" smtClean="0"/>
              <a:t>클릭 </a:t>
            </a:r>
            <a:endParaRPr lang="ko-KR" altLang="en-US" sz="16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551" y="1248215"/>
            <a:ext cx="6139137" cy="54211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제목 1"/>
          <p:cNvSpPr txBox="1">
            <a:spLocks/>
          </p:cNvSpPr>
          <p:nvPr/>
        </p:nvSpPr>
        <p:spPr>
          <a:xfrm>
            <a:off x="3805064" y="62346"/>
            <a:ext cx="5338936" cy="92211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ko-KR" altLang="en-US" sz="4000" dirty="0" smtClean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스마트수첩 통계</a:t>
            </a:r>
            <a:endParaRPr lang="ko-KR" altLang="en-US" sz="4000" dirty="0">
              <a:ln>
                <a:solidFill>
                  <a:schemeClr val="tx2">
                    <a:lumMod val="75000"/>
                  </a:schemeClr>
                </a:solidFill>
              </a:ln>
              <a:solidFill>
                <a:schemeClr val="tx2">
                  <a:lumMod val="75000"/>
                </a:schemeClr>
              </a:solidFill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cxnSp>
        <p:nvCxnSpPr>
          <p:cNvPr id="5" name="직선 연결선 4"/>
          <p:cNvCxnSpPr/>
          <p:nvPr/>
        </p:nvCxnSpPr>
        <p:spPr>
          <a:xfrm flipH="1">
            <a:off x="3491880" y="1000108"/>
            <a:ext cx="5652120" cy="0"/>
          </a:xfrm>
          <a:prstGeom prst="line">
            <a:avLst/>
          </a:prstGeom>
          <a:ln w="38100">
            <a:solidFill>
              <a:schemeClr val="tx2">
                <a:lumMod val="75000"/>
              </a:schemeClr>
            </a:solidFill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직사각형 19"/>
          <p:cNvSpPr/>
          <p:nvPr/>
        </p:nvSpPr>
        <p:spPr>
          <a:xfrm>
            <a:off x="456156" y="4002269"/>
            <a:ext cx="1050671" cy="28575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600"/>
          </a:p>
        </p:txBody>
      </p:sp>
      <p:sp>
        <p:nvSpPr>
          <p:cNvPr id="21" name="TextBox 20"/>
          <p:cNvSpPr txBox="1"/>
          <p:nvPr/>
        </p:nvSpPr>
        <p:spPr>
          <a:xfrm rot="20853853">
            <a:off x="1574330" y="3892388"/>
            <a:ext cx="896447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ko-KR" altLang="en-US" sz="1600" b="1" dirty="0" smtClean="0">
                <a:solidFill>
                  <a:srgbClr val="FF0000"/>
                </a:solidFill>
              </a:rPr>
              <a:t>클릭</a:t>
            </a:r>
            <a:r>
              <a:rPr lang="en-US" altLang="ko-KR" sz="1600" b="1" dirty="0" smtClean="0">
                <a:solidFill>
                  <a:srgbClr val="FF0000"/>
                </a:solidFill>
              </a:rPr>
              <a:t>!</a:t>
            </a:r>
            <a:endParaRPr lang="ko-KR" altLang="en-US" sz="1600" b="1" dirty="0">
              <a:solidFill>
                <a:srgbClr val="FF0000"/>
              </a:solidFill>
            </a:endParaRPr>
          </a:p>
        </p:txBody>
      </p:sp>
      <p:sp>
        <p:nvSpPr>
          <p:cNvPr id="22" name="직사각형 21"/>
          <p:cNvSpPr/>
          <p:nvPr/>
        </p:nvSpPr>
        <p:spPr>
          <a:xfrm>
            <a:off x="6335688" y="1790176"/>
            <a:ext cx="280831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ko-KR" sz="1600" b="1" dirty="0" smtClean="0">
                <a:latin typeface="맑은 고딕"/>
                <a:ea typeface="맑은 고딕"/>
              </a:rPr>
              <a:t>∙</a:t>
            </a:r>
            <a:endParaRPr lang="ko-KR" altLang="en-US" sz="1600" b="1" dirty="0"/>
          </a:p>
        </p:txBody>
      </p:sp>
      <p:sp>
        <p:nvSpPr>
          <p:cNvPr id="23" name="직사각형 22"/>
          <p:cNvSpPr/>
          <p:nvPr/>
        </p:nvSpPr>
        <p:spPr>
          <a:xfrm>
            <a:off x="4088229" y="2361179"/>
            <a:ext cx="864593" cy="28575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600"/>
          </a:p>
        </p:txBody>
      </p:sp>
      <p:sp>
        <p:nvSpPr>
          <p:cNvPr id="25" name="직사각형 24"/>
          <p:cNvSpPr/>
          <p:nvPr/>
        </p:nvSpPr>
        <p:spPr>
          <a:xfrm>
            <a:off x="4209456" y="3991526"/>
            <a:ext cx="864593" cy="28575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600"/>
          </a:p>
        </p:txBody>
      </p:sp>
      <p:sp>
        <p:nvSpPr>
          <p:cNvPr id="26" name="직사각형 25"/>
          <p:cNvSpPr/>
          <p:nvPr/>
        </p:nvSpPr>
        <p:spPr>
          <a:xfrm>
            <a:off x="6335688" y="2371570"/>
            <a:ext cx="2700808" cy="1150949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1500" b="1" dirty="0" smtClean="0">
                <a:solidFill>
                  <a:schemeClr val="tx1"/>
                </a:solidFill>
              </a:rPr>
              <a:t>1. </a:t>
            </a:r>
            <a:r>
              <a:rPr lang="ko-KR" altLang="en-US" sz="1500" b="1" dirty="0" smtClean="0">
                <a:solidFill>
                  <a:schemeClr val="tx1"/>
                </a:solidFill>
              </a:rPr>
              <a:t>또래상담 </a:t>
            </a:r>
            <a:r>
              <a:rPr lang="ko-KR" altLang="en-US" sz="1500" b="1" dirty="0">
                <a:solidFill>
                  <a:schemeClr val="tx1"/>
                </a:solidFill>
              </a:rPr>
              <a:t>모니터링 결과 </a:t>
            </a:r>
            <a:r>
              <a:rPr lang="en-US" altLang="ko-KR" sz="1500" b="1" dirty="0">
                <a:solidFill>
                  <a:schemeClr val="tx1"/>
                </a:solidFill>
              </a:rPr>
              <a:t>:</a:t>
            </a:r>
          </a:p>
          <a:p>
            <a:pPr marL="176213"/>
            <a:r>
              <a:rPr lang="ko-KR" altLang="en-US" sz="1500" b="1" spc="-150" dirty="0">
                <a:solidFill>
                  <a:schemeClr val="tx1"/>
                </a:solidFill>
              </a:rPr>
              <a:t>해당 학교의 또래상담자가 </a:t>
            </a:r>
            <a:r>
              <a:rPr lang="ko-KR" altLang="en-US" sz="1500" b="1" spc="-150" dirty="0" smtClean="0">
                <a:solidFill>
                  <a:schemeClr val="tx1"/>
                </a:solidFill>
              </a:rPr>
              <a:t> </a:t>
            </a:r>
            <a:r>
              <a:rPr lang="ko-KR" altLang="en-US" sz="1500" b="1" spc="-150" dirty="0" smtClean="0">
                <a:solidFill>
                  <a:schemeClr val="tx1"/>
                </a:solidFill>
              </a:rPr>
              <a:t> 또래 상담 </a:t>
            </a:r>
            <a:r>
              <a:rPr lang="ko-KR" altLang="en-US" sz="1500" b="1" spc="-150" dirty="0">
                <a:solidFill>
                  <a:schemeClr val="tx1"/>
                </a:solidFill>
              </a:rPr>
              <a:t>교육 및 </a:t>
            </a:r>
            <a:r>
              <a:rPr lang="ko-KR" altLang="en-US" sz="1500" b="1" spc="-150" dirty="0" smtClean="0">
                <a:solidFill>
                  <a:schemeClr val="tx1"/>
                </a:solidFill>
              </a:rPr>
              <a:t>활동에 대해 설문 </a:t>
            </a:r>
            <a:r>
              <a:rPr lang="ko-KR" altLang="en-US" sz="1500" b="1" spc="-150" dirty="0" smtClean="0">
                <a:solidFill>
                  <a:schemeClr val="tx1"/>
                </a:solidFill>
              </a:rPr>
              <a:t>    한  </a:t>
            </a:r>
            <a:r>
              <a:rPr lang="ko-KR" altLang="en-US" sz="1500" b="1" spc="-150" dirty="0" smtClean="0">
                <a:solidFill>
                  <a:schemeClr val="tx1"/>
                </a:solidFill>
              </a:rPr>
              <a:t>결과를 </a:t>
            </a:r>
            <a:r>
              <a:rPr lang="ko-KR" altLang="en-US" sz="1500" b="1" spc="-150" dirty="0" smtClean="0">
                <a:solidFill>
                  <a:schemeClr val="tx1"/>
                </a:solidFill>
              </a:rPr>
              <a:t>확인할 수 있음    </a:t>
            </a:r>
            <a:endParaRPr lang="ko-KR" altLang="en-US" sz="1500" b="1" spc="-150" dirty="0">
              <a:solidFill>
                <a:schemeClr val="tx1"/>
              </a:solidFill>
            </a:endParaRPr>
          </a:p>
        </p:txBody>
      </p:sp>
      <p:cxnSp>
        <p:nvCxnSpPr>
          <p:cNvPr id="3" name="직선 화살표 연결선 2"/>
          <p:cNvCxnSpPr>
            <a:stCxn id="23" idx="3"/>
            <a:endCxn id="26" idx="1"/>
          </p:cNvCxnSpPr>
          <p:nvPr/>
        </p:nvCxnSpPr>
        <p:spPr>
          <a:xfrm>
            <a:off x="4952822" y="2504055"/>
            <a:ext cx="1382866" cy="44299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7" name="직사각형 26"/>
          <p:cNvSpPr/>
          <p:nvPr/>
        </p:nvSpPr>
        <p:spPr>
          <a:xfrm>
            <a:off x="6335688" y="4207491"/>
            <a:ext cx="2700808" cy="1150949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1500" b="1" dirty="0">
                <a:solidFill>
                  <a:schemeClr val="tx1"/>
                </a:solidFill>
              </a:rPr>
              <a:t>2</a:t>
            </a:r>
            <a:r>
              <a:rPr lang="en-US" altLang="ko-KR" sz="1500" b="1" dirty="0" smtClean="0">
                <a:solidFill>
                  <a:schemeClr val="tx1"/>
                </a:solidFill>
              </a:rPr>
              <a:t>. </a:t>
            </a:r>
            <a:r>
              <a:rPr lang="ko-KR" altLang="en-US" sz="1500" b="1" spc="-150" dirty="0" smtClean="0">
                <a:solidFill>
                  <a:schemeClr val="tx1"/>
                </a:solidFill>
              </a:rPr>
              <a:t>또래상담자 상담분석 </a:t>
            </a:r>
            <a:r>
              <a:rPr lang="ko-KR" altLang="en-US" sz="1500" b="1" spc="-150" dirty="0">
                <a:solidFill>
                  <a:schemeClr val="tx1"/>
                </a:solidFill>
              </a:rPr>
              <a:t>결과 </a:t>
            </a:r>
            <a:r>
              <a:rPr lang="en-US" altLang="ko-KR" sz="1500" b="1" spc="-150" dirty="0">
                <a:solidFill>
                  <a:schemeClr val="tx1"/>
                </a:solidFill>
              </a:rPr>
              <a:t>:</a:t>
            </a:r>
          </a:p>
          <a:p>
            <a:pPr marL="176213"/>
            <a:r>
              <a:rPr lang="ko-KR" altLang="en-US" sz="1500" b="1" spc="-150" dirty="0">
                <a:solidFill>
                  <a:schemeClr val="tx1"/>
                </a:solidFill>
              </a:rPr>
              <a:t>해당 </a:t>
            </a:r>
            <a:r>
              <a:rPr lang="ko-KR" altLang="en-US" sz="1500" b="1" spc="-150" dirty="0" smtClean="0">
                <a:solidFill>
                  <a:schemeClr val="tx1"/>
                </a:solidFill>
              </a:rPr>
              <a:t>학교 또래상담자의 상담 및 </a:t>
            </a:r>
            <a:r>
              <a:rPr lang="ko-KR" altLang="en-US" sz="1500" b="1" spc="-150" dirty="0" smtClean="0">
                <a:solidFill>
                  <a:schemeClr val="tx1"/>
                </a:solidFill>
              </a:rPr>
              <a:t> 활동에 </a:t>
            </a:r>
            <a:r>
              <a:rPr lang="ko-KR" altLang="en-US" sz="1500" b="1" spc="-150" dirty="0" smtClean="0">
                <a:solidFill>
                  <a:schemeClr val="tx1"/>
                </a:solidFill>
              </a:rPr>
              <a:t>대한 내용 분석 결과 확인 메뉴 </a:t>
            </a:r>
            <a:endParaRPr lang="ko-KR" altLang="en-US" sz="1500" b="1" spc="-150" dirty="0">
              <a:solidFill>
                <a:schemeClr val="tx1"/>
              </a:solidFill>
            </a:endParaRPr>
          </a:p>
        </p:txBody>
      </p:sp>
      <p:cxnSp>
        <p:nvCxnSpPr>
          <p:cNvPr id="28" name="직선 화살표 연결선 27"/>
          <p:cNvCxnSpPr/>
          <p:nvPr/>
        </p:nvCxnSpPr>
        <p:spPr>
          <a:xfrm>
            <a:off x="5130762" y="4096803"/>
            <a:ext cx="1187178" cy="592643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5784066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3" grpId="0" animBg="1"/>
      <p:bldP spid="25" grpId="0" animBg="1"/>
      <p:bldP spid="26" grpId="0" animBg="1"/>
      <p:bldP spid="2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1"/>
          <p:cNvSpPr txBox="1">
            <a:spLocks/>
          </p:cNvSpPr>
          <p:nvPr/>
        </p:nvSpPr>
        <p:spPr>
          <a:xfrm>
            <a:off x="3805064" y="62346"/>
            <a:ext cx="5338936" cy="92211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ko-KR" altLang="en-US" sz="4000" dirty="0" smtClean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스마트수첩 통계</a:t>
            </a:r>
            <a:endParaRPr lang="ko-KR" altLang="en-US" sz="4000" dirty="0">
              <a:ln>
                <a:solidFill>
                  <a:schemeClr val="tx2">
                    <a:lumMod val="75000"/>
                  </a:schemeClr>
                </a:solidFill>
              </a:ln>
              <a:solidFill>
                <a:schemeClr val="tx2">
                  <a:lumMod val="75000"/>
                </a:schemeClr>
              </a:solidFill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cxnSp>
        <p:nvCxnSpPr>
          <p:cNvPr id="5" name="직선 연결선 4"/>
          <p:cNvCxnSpPr/>
          <p:nvPr/>
        </p:nvCxnSpPr>
        <p:spPr>
          <a:xfrm flipH="1">
            <a:off x="3491880" y="1000108"/>
            <a:ext cx="5652120" cy="0"/>
          </a:xfrm>
          <a:prstGeom prst="line">
            <a:avLst/>
          </a:prstGeom>
          <a:ln w="38100">
            <a:solidFill>
              <a:schemeClr val="tx2">
                <a:lumMod val="75000"/>
              </a:schemeClr>
            </a:solidFill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426" y="1263649"/>
            <a:ext cx="8729121" cy="48859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직사각형 14"/>
          <p:cNvSpPr/>
          <p:nvPr/>
        </p:nvSpPr>
        <p:spPr>
          <a:xfrm>
            <a:off x="2123729" y="2232203"/>
            <a:ext cx="720080" cy="142876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600"/>
          </a:p>
        </p:txBody>
      </p:sp>
      <p:sp>
        <p:nvSpPr>
          <p:cNvPr id="16" name="TextBox 15"/>
          <p:cNvSpPr txBox="1"/>
          <p:nvPr/>
        </p:nvSpPr>
        <p:spPr>
          <a:xfrm rot="20853853">
            <a:off x="2886217" y="1976428"/>
            <a:ext cx="595030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ko-KR" altLang="en-US" sz="1600" b="1" smtClean="0">
                <a:solidFill>
                  <a:srgbClr val="FF0000"/>
                </a:solidFill>
              </a:rPr>
              <a:t>클릭</a:t>
            </a:r>
            <a:endParaRPr lang="ko-KR" altLang="en-US" sz="1600" b="1" dirty="0">
              <a:solidFill>
                <a:srgbClr val="FF0000"/>
              </a:solidFill>
            </a:endParaRPr>
          </a:p>
        </p:txBody>
      </p:sp>
      <p:sp>
        <p:nvSpPr>
          <p:cNvPr id="17" name="위로 구부러진 화살표 16"/>
          <p:cNvSpPr/>
          <p:nvPr/>
        </p:nvSpPr>
        <p:spPr>
          <a:xfrm rot="3127184">
            <a:off x="2169326" y="3313110"/>
            <a:ext cx="2492450" cy="787030"/>
          </a:xfrm>
          <a:prstGeom prst="curvedUp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8" name="직사각형 17"/>
          <p:cNvSpPr/>
          <p:nvPr/>
        </p:nvSpPr>
        <p:spPr>
          <a:xfrm>
            <a:off x="262153" y="6288054"/>
            <a:ext cx="864096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sz="1600" b="1" dirty="0" smtClean="0">
                <a:solidFill>
                  <a:srgbClr val="FF0000"/>
                </a:solidFill>
              </a:rPr>
              <a:t>전체 결과보기 </a:t>
            </a:r>
            <a:r>
              <a:rPr lang="ko-KR" altLang="en-US" sz="1600" b="1" dirty="0" smtClean="0"/>
              <a:t>클릭하면 상세 결과 확인 가능 </a:t>
            </a:r>
            <a:endParaRPr lang="ko-KR" alt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151625493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1"/>
          <p:cNvSpPr txBox="1">
            <a:spLocks/>
          </p:cNvSpPr>
          <p:nvPr/>
        </p:nvSpPr>
        <p:spPr>
          <a:xfrm>
            <a:off x="1571604" y="2428868"/>
            <a:ext cx="5338936" cy="92211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4000" b="0" i="0" u="none" strike="noStrike" kern="1200" cap="none" spc="0" normalizeH="0" baseline="0" noProof="0" dirty="0" smtClean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목 차</a:t>
            </a:r>
            <a:endParaRPr kumimoji="0" lang="ko-KR" altLang="en-US" sz="4000" b="0" i="0" u="none" strike="noStrike" kern="1200" cap="none" spc="0" normalizeH="0" baseline="0" noProof="0" dirty="0">
              <a:ln>
                <a:solidFill>
                  <a:schemeClr val="tx2">
                    <a:lumMod val="75000"/>
                  </a:schemeClr>
                </a:solidFill>
              </a:ln>
              <a:solidFill>
                <a:schemeClr val="tx2">
                  <a:lumMod val="75000"/>
                </a:schemeClr>
              </a:solidFill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1" name="모서리가 둥근 직사각형 10"/>
          <p:cNvSpPr/>
          <p:nvPr/>
        </p:nvSpPr>
        <p:spPr>
          <a:xfrm>
            <a:off x="1857356" y="2500306"/>
            <a:ext cx="5184576" cy="857256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5000" b="1" dirty="0" smtClean="0">
                <a:solidFill>
                  <a:schemeClr val="tx2">
                    <a:lumMod val="75000"/>
                  </a:schemeClr>
                </a:solidFill>
              </a:rPr>
              <a:t>감사합니다 </a:t>
            </a:r>
            <a:r>
              <a:rPr lang="en-US" altLang="ko-KR" sz="5000" b="1" dirty="0" smtClean="0">
                <a:solidFill>
                  <a:schemeClr val="tx2">
                    <a:lumMod val="75000"/>
                  </a:schemeClr>
                </a:solidFill>
                <a:sym typeface="Wingdings" pitchFamily="2" charset="2"/>
              </a:rPr>
              <a:t></a:t>
            </a:r>
            <a:endParaRPr lang="ko-KR" altLang="en-US" sz="50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1"/>
          <p:cNvSpPr txBox="1">
            <a:spLocks/>
          </p:cNvSpPr>
          <p:nvPr/>
        </p:nvSpPr>
        <p:spPr>
          <a:xfrm>
            <a:off x="1714480" y="548680"/>
            <a:ext cx="6500858" cy="92211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4000" b="0" i="0" u="none" strike="noStrike" kern="1200" cap="none" spc="0" normalizeH="0" baseline="0" noProof="0" dirty="0" smtClean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또래상담 스마트 수첩 안내</a:t>
            </a:r>
            <a:endParaRPr kumimoji="0" lang="ko-KR" altLang="en-US" sz="4000" b="0" i="0" u="none" strike="noStrike" kern="1200" cap="none" spc="0" normalizeH="0" baseline="0" noProof="0" dirty="0">
              <a:ln>
                <a:solidFill>
                  <a:schemeClr val="tx2">
                    <a:lumMod val="75000"/>
                  </a:schemeClr>
                </a:solidFill>
              </a:ln>
              <a:solidFill>
                <a:schemeClr val="tx2">
                  <a:lumMod val="75000"/>
                </a:schemeClr>
              </a:solidFill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직사각형 8"/>
          <p:cNvSpPr/>
          <p:nvPr/>
        </p:nvSpPr>
        <p:spPr>
          <a:xfrm flipH="1">
            <a:off x="1907704" y="2413413"/>
            <a:ext cx="569038" cy="64807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2400" b="1" dirty="0" smtClean="0">
                <a:solidFill>
                  <a:schemeClr val="tx2">
                    <a:lumMod val="75000"/>
                  </a:schemeClr>
                </a:solidFill>
              </a:rPr>
              <a:t>1</a:t>
            </a:r>
            <a:endParaRPr lang="ko-KR" altLang="en-US" sz="24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0" name="모서리가 둥근 직사각형 9"/>
          <p:cNvSpPr/>
          <p:nvPr/>
        </p:nvSpPr>
        <p:spPr>
          <a:xfrm>
            <a:off x="2552253" y="2423673"/>
            <a:ext cx="5734523" cy="648072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2400" b="1" dirty="0" smtClean="0">
                <a:solidFill>
                  <a:schemeClr val="tx2">
                    <a:lumMod val="75000"/>
                  </a:schemeClr>
                </a:solidFill>
              </a:rPr>
              <a:t>스마트수첩 안내</a:t>
            </a:r>
            <a:endParaRPr lang="ko-KR" altLang="en-US" sz="24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4" name="직사각형 13"/>
          <p:cNvSpPr/>
          <p:nvPr/>
        </p:nvSpPr>
        <p:spPr>
          <a:xfrm flipH="1">
            <a:off x="1907704" y="3391810"/>
            <a:ext cx="569038" cy="64807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2400" b="1" dirty="0" smtClean="0">
                <a:solidFill>
                  <a:schemeClr val="tx2">
                    <a:lumMod val="75000"/>
                  </a:schemeClr>
                </a:solidFill>
              </a:rPr>
              <a:t>2</a:t>
            </a:r>
            <a:endParaRPr lang="ko-KR" altLang="en-US" sz="24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5" name="모서리가 둥근 직사각형 14"/>
          <p:cNvSpPr/>
          <p:nvPr/>
        </p:nvSpPr>
        <p:spPr>
          <a:xfrm>
            <a:off x="2552253" y="3395230"/>
            <a:ext cx="5734523" cy="648072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2400" b="1" dirty="0" smtClean="0">
                <a:solidFill>
                  <a:schemeClr val="tx2">
                    <a:lumMod val="75000"/>
                  </a:schemeClr>
                </a:solidFill>
              </a:rPr>
              <a:t>스마트수첩 승인</a:t>
            </a:r>
            <a:endParaRPr lang="ko-KR" altLang="en-US" sz="2400" b="1" dirty="0">
              <a:solidFill>
                <a:schemeClr val="tx2">
                  <a:lumMod val="75000"/>
                </a:schemeClr>
              </a:solidFill>
            </a:endParaRPr>
          </a:p>
        </p:txBody>
      </p:sp>
      <p:cxnSp>
        <p:nvCxnSpPr>
          <p:cNvPr id="25" name="직선 연결선 24"/>
          <p:cNvCxnSpPr/>
          <p:nvPr/>
        </p:nvCxnSpPr>
        <p:spPr>
          <a:xfrm>
            <a:off x="-36512" y="1398786"/>
            <a:ext cx="8323288" cy="29950"/>
          </a:xfrm>
          <a:prstGeom prst="line">
            <a:avLst/>
          </a:prstGeom>
          <a:ln w="38100">
            <a:solidFill>
              <a:schemeClr val="tx2">
                <a:lumMod val="75000"/>
              </a:schemeClr>
            </a:solidFill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직사각형 10"/>
          <p:cNvSpPr/>
          <p:nvPr/>
        </p:nvSpPr>
        <p:spPr>
          <a:xfrm flipH="1">
            <a:off x="1914630" y="4406663"/>
            <a:ext cx="569038" cy="648072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2400" b="1" dirty="0" smtClean="0">
                <a:solidFill>
                  <a:schemeClr val="tx2">
                    <a:lumMod val="75000"/>
                  </a:schemeClr>
                </a:solidFill>
              </a:rPr>
              <a:t>3</a:t>
            </a:r>
            <a:endParaRPr lang="ko-KR" altLang="en-US" sz="24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2" name="모서리가 둥근 직사각형 11"/>
          <p:cNvSpPr/>
          <p:nvPr/>
        </p:nvSpPr>
        <p:spPr>
          <a:xfrm>
            <a:off x="2559179" y="4410083"/>
            <a:ext cx="5734523" cy="648072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2400" b="1" dirty="0" smtClean="0">
                <a:solidFill>
                  <a:schemeClr val="tx2">
                    <a:lumMod val="75000"/>
                  </a:schemeClr>
                </a:solidFill>
              </a:rPr>
              <a:t>스마트수첩 통계 </a:t>
            </a:r>
            <a:endParaRPr lang="ko-KR" altLang="en-US" sz="24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1"/>
          <p:cNvSpPr txBox="1">
            <a:spLocks/>
          </p:cNvSpPr>
          <p:nvPr/>
        </p:nvSpPr>
        <p:spPr>
          <a:xfrm>
            <a:off x="3805064" y="62346"/>
            <a:ext cx="5338936" cy="92211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ko-KR" altLang="en-US" sz="4000" dirty="0" smtClean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스마트수첩이란</a:t>
            </a:r>
            <a:r>
              <a:rPr lang="en-US" altLang="ko-KR" sz="4000" dirty="0" smtClean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?</a:t>
            </a:r>
            <a:endParaRPr lang="ko-KR" altLang="en-US" sz="4000" dirty="0">
              <a:ln>
                <a:solidFill>
                  <a:schemeClr val="tx2">
                    <a:lumMod val="75000"/>
                  </a:schemeClr>
                </a:solidFill>
              </a:ln>
              <a:solidFill>
                <a:schemeClr val="tx2">
                  <a:lumMod val="75000"/>
                </a:schemeClr>
              </a:solidFill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cxnSp>
        <p:nvCxnSpPr>
          <p:cNvPr id="5" name="직선 연결선 4"/>
          <p:cNvCxnSpPr/>
          <p:nvPr/>
        </p:nvCxnSpPr>
        <p:spPr>
          <a:xfrm flipH="1">
            <a:off x="3491880" y="1000108"/>
            <a:ext cx="5652120" cy="0"/>
          </a:xfrm>
          <a:prstGeom prst="line">
            <a:avLst/>
          </a:prstGeom>
          <a:ln w="38100">
            <a:solidFill>
              <a:schemeClr val="tx2">
                <a:lumMod val="75000"/>
              </a:schemeClr>
            </a:solidFill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235838" y="1295154"/>
            <a:ext cx="8678153" cy="19851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ko-KR" altLang="en-US" sz="1600" b="1" dirty="0" smtClean="0"/>
              <a:t> 또래상담자가 상담활동 또는 그 외 또래상담자로서 참여하는 다양한</a:t>
            </a:r>
            <a:r>
              <a:rPr lang="en-US" altLang="ko-KR" sz="1600" b="1" dirty="0" smtClean="0"/>
              <a:t> </a:t>
            </a:r>
            <a:r>
              <a:rPr lang="ko-KR" altLang="en-US" sz="1600" b="1" dirty="0" smtClean="0"/>
              <a:t>활동을      </a:t>
            </a:r>
            <a:endParaRPr lang="en-US" altLang="ko-KR" sz="1600" b="1" dirty="0" smtClean="0"/>
          </a:p>
          <a:p>
            <a:pPr>
              <a:lnSpc>
                <a:spcPct val="150000"/>
              </a:lnSpc>
            </a:pPr>
            <a:r>
              <a:rPr lang="en-US" altLang="ko-KR" sz="1600" b="1" dirty="0" smtClean="0"/>
              <a:t>  </a:t>
            </a:r>
            <a:r>
              <a:rPr lang="ko-KR" altLang="en-US" sz="1600" b="1" dirty="0" smtClean="0"/>
              <a:t>스마트수첩에 입력하여 본인의 활동이력을 지속적으로 관리하는 시스템</a:t>
            </a:r>
            <a:endParaRPr lang="en-US" altLang="ko-KR" sz="1600" b="1" dirty="0" smtClean="0"/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ko-KR" altLang="en-US" sz="1600" b="1" dirty="0" smtClean="0"/>
              <a:t> </a:t>
            </a:r>
            <a:r>
              <a:rPr lang="en-US" altLang="ko-KR" sz="1600" b="1" dirty="0" smtClean="0"/>
              <a:t>PC </a:t>
            </a:r>
            <a:r>
              <a:rPr lang="ko-KR" altLang="en-US" sz="1600" b="1" dirty="0" smtClean="0"/>
              <a:t>버전과 </a:t>
            </a:r>
            <a:r>
              <a:rPr lang="ko-KR" altLang="en-US" sz="1600" b="1" dirty="0" err="1" smtClean="0"/>
              <a:t>모바일</a:t>
            </a:r>
            <a:r>
              <a:rPr lang="ko-KR" altLang="en-US" sz="1600" b="1" dirty="0" smtClean="0"/>
              <a:t> 버전 사용 가능</a:t>
            </a:r>
            <a:r>
              <a:rPr lang="en-US" altLang="ko-KR" sz="1600" b="1" dirty="0" smtClean="0"/>
              <a:t>(</a:t>
            </a:r>
            <a:r>
              <a:rPr lang="ko-KR" altLang="en-US" sz="1600" b="1" dirty="0" smtClean="0"/>
              <a:t>단 회원가입은 </a:t>
            </a:r>
            <a:r>
              <a:rPr lang="en-US" altLang="ko-KR" sz="1600" b="1" dirty="0" smtClean="0"/>
              <a:t>PC</a:t>
            </a:r>
            <a:r>
              <a:rPr lang="ko-KR" altLang="en-US" sz="1600" b="1" dirty="0" smtClean="0"/>
              <a:t>만 가능</a:t>
            </a:r>
            <a:r>
              <a:rPr lang="en-US" altLang="ko-KR" sz="1600" b="1" dirty="0" smtClean="0"/>
              <a:t>)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ko-KR" altLang="en-US" sz="1600" b="1" dirty="0" smtClean="0"/>
              <a:t> 상담 및 집단활동 내역 작성 후 또래상담 지도교사 승인</a:t>
            </a:r>
            <a:endParaRPr lang="en-US" altLang="ko-KR" sz="1600" b="1" dirty="0" smtClean="0"/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ko-KR" altLang="en-US" sz="1600" b="1" dirty="0" smtClean="0"/>
              <a:t> 또래상담자 스마트수첩 가입 시 기본교육 이수번호 필요</a:t>
            </a:r>
            <a:endParaRPr lang="ko-KR" altLang="en-US" sz="1600" b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838" y="3428999"/>
            <a:ext cx="5758222" cy="329126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7231" y="3428999"/>
            <a:ext cx="2516759" cy="329126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520" y="1454727"/>
            <a:ext cx="9001156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제목 1"/>
          <p:cNvSpPr txBox="1">
            <a:spLocks/>
          </p:cNvSpPr>
          <p:nvPr/>
        </p:nvSpPr>
        <p:spPr>
          <a:xfrm>
            <a:off x="3805064" y="51955"/>
            <a:ext cx="5338936" cy="92211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ko-KR" altLang="en-US" sz="4000" dirty="0" smtClean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스마트수첩 승인</a:t>
            </a:r>
            <a:r>
              <a:rPr lang="en-US" altLang="ko-KR" sz="4000" dirty="0" smtClean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(</a:t>
            </a:r>
            <a:r>
              <a:rPr lang="ko-KR" altLang="en-US" sz="4000" dirty="0" smtClean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상담활동</a:t>
            </a:r>
            <a:r>
              <a:rPr lang="en-US" altLang="ko-KR" sz="4000" dirty="0" smtClean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)</a:t>
            </a:r>
            <a:endParaRPr lang="ko-KR" altLang="en-US" sz="4000" dirty="0">
              <a:ln>
                <a:solidFill>
                  <a:schemeClr val="tx2">
                    <a:lumMod val="75000"/>
                  </a:schemeClr>
                </a:solidFill>
              </a:ln>
              <a:solidFill>
                <a:schemeClr val="tx2">
                  <a:lumMod val="75000"/>
                </a:schemeClr>
              </a:solidFill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cxnSp>
        <p:nvCxnSpPr>
          <p:cNvPr id="5" name="직선 연결선 4"/>
          <p:cNvCxnSpPr/>
          <p:nvPr/>
        </p:nvCxnSpPr>
        <p:spPr>
          <a:xfrm flipH="1">
            <a:off x="3491880" y="1000108"/>
            <a:ext cx="5652120" cy="0"/>
          </a:xfrm>
          <a:prstGeom prst="line">
            <a:avLst/>
          </a:prstGeom>
          <a:ln w="38100">
            <a:solidFill>
              <a:schemeClr val="tx2">
                <a:lumMod val="75000"/>
              </a:schemeClr>
            </a:solidFill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직사각형 12"/>
          <p:cNvSpPr/>
          <p:nvPr/>
        </p:nvSpPr>
        <p:spPr>
          <a:xfrm>
            <a:off x="3781370" y="1648853"/>
            <a:ext cx="1000132" cy="35719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" name="TextBox 13"/>
          <p:cNvSpPr txBox="1"/>
          <p:nvPr/>
        </p:nvSpPr>
        <p:spPr>
          <a:xfrm rot="20853853">
            <a:off x="4642606" y="1230566"/>
            <a:ext cx="835135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700" b="1" dirty="0" smtClean="0">
                <a:solidFill>
                  <a:srgbClr val="FF0000"/>
                </a:solidFill>
              </a:rPr>
              <a:t>1.</a:t>
            </a:r>
            <a:r>
              <a:rPr lang="ko-KR" altLang="en-US" sz="1700" b="1" dirty="0" smtClean="0">
                <a:solidFill>
                  <a:srgbClr val="FF0000"/>
                </a:solidFill>
              </a:rPr>
              <a:t>클릭</a:t>
            </a:r>
            <a:r>
              <a:rPr lang="en-US" altLang="ko-KR" sz="1700" b="1" dirty="0" smtClean="0">
                <a:solidFill>
                  <a:srgbClr val="FF0000"/>
                </a:solidFill>
              </a:rPr>
              <a:t>!</a:t>
            </a:r>
            <a:endParaRPr lang="ko-KR" altLang="en-US" sz="1700" b="1" dirty="0">
              <a:solidFill>
                <a:srgbClr val="FF0000"/>
              </a:solidFill>
            </a:endParaRPr>
          </a:p>
        </p:txBody>
      </p:sp>
      <p:sp>
        <p:nvSpPr>
          <p:cNvPr id="15" name="직사각형 14"/>
          <p:cNvSpPr/>
          <p:nvPr/>
        </p:nvSpPr>
        <p:spPr>
          <a:xfrm>
            <a:off x="250062" y="3682934"/>
            <a:ext cx="714380" cy="35719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6" name="TextBox 15"/>
          <p:cNvSpPr txBox="1"/>
          <p:nvPr/>
        </p:nvSpPr>
        <p:spPr>
          <a:xfrm rot="20853853">
            <a:off x="920824" y="3602992"/>
            <a:ext cx="83513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b="1" dirty="0" smtClean="0">
                <a:solidFill>
                  <a:srgbClr val="FF0000"/>
                </a:solidFill>
              </a:rPr>
              <a:t>2.</a:t>
            </a:r>
            <a:r>
              <a:rPr lang="ko-KR" altLang="en-US" sz="1600" b="1" dirty="0" smtClean="0">
                <a:solidFill>
                  <a:srgbClr val="FF0000"/>
                </a:solidFill>
              </a:rPr>
              <a:t>선택</a:t>
            </a:r>
            <a:r>
              <a:rPr lang="en-US" altLang="ko-KR" sz="1600" b="1" dirty="0" smtClean="0">
                <a:solidFill>
                  <a:srgbClr val="FF0000"/>
                </a:solidFill>
              </a:rPr>
              <a:t>!</a:t>
            </a:r>
            <a:endParaRPr lang="ko-KR" altLang="en-US" sz="1600" b="1" dirty="0">
              <a:solidFill>
                <a:srgbClr val="FF0000"/>
              </a:solidFill>
            </a:endParaRPr>
          </a:p>
        </p:txBody>
      </p:sp>
      <p:pic>
        <p:nvPicPr>
          <p:cNvPr id="17" name="Picture 3" descr="C:\Users\user\Desktop\2016 이은별\4.또래DB구축\화면캡처\상담활동승인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28794" y="3357562"/>
            <a:ext cx="7215206" cy="2286016"/>
          </a:xfrm>
          <a:prstGeom prst="rect">
            <a:avLst/>
          </a:prstGeom>
          <a:noFill/>
        </p:spPr>
      </p:pic>
      <p:sp>
        <p:nvSpPr>
          <p:cNvPr id="18" name="직사각형 17"/>
          <p:cNvSpPr/>
          <p:nvPr/>
        </p:nvSpPr>
        <p:spPr>
          <a:xfrm>
            <a:off x="1989841" y="4643446"/>
            <a:ext cx="7094444" cy="214314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9" name="TextBox 18"/>
          <p:cNvSpPr txBox="1"/>
          <p:nvPr/>
        </p:nvSpPr>
        <p:spPr>
          <a:xfrm rot="20853853">
            <a:off x="2671487" y="4165405"/>
            <a:ext cx="835135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altLang="ko-KR" sz="1600" b="1" dirty="0" smtClean="0">
                <a:solidFill>
                  <a:srgbClr val="FF0000"/>
                </a:solidFill>
              </a:rPr>
              <a:t>3.</a:t>
            </a:r>
            <a:r>
              <a:rPr lang="ko-KR" altLang="en-US" sz="1600" b="1" dirty="0" smtClean="0">
                <a:solidFill>
                  <a:srgbClr val="FF0000"/>
                </a:solidFill>
              </a:rPr>
              <a:t>선택</a:t>
            </a:r>
            <a:r>
              <a:rPr lang="en-US" altLang="ko-KR" sz="1600" b="1" dirty="0" smtClean="0">
                <a:solidFill>
                  <a:srgbClr val="FF0000"/>
                </a:solidFill>
              </a:rPr>
              <a:t>!</a:t>
            </a:r>
            <a:endParaRPr lang="ko-KR" altLang="en-US" sz="1600" b="1" dirty="0">
              <a:solidFill>
                <a:srgbClr val="FF0000"/>
              </a:solidFill>
            </a:endParaRPr>
          </a:p>
        </p:txBody>
      </p:sp>
      <p:sp>
        <p:nvSpPr>
          <p:cNvPr id="12" name="직사각형 11"/>
          <p:cNvSpPr/>
          <p:nvPr/>
        </p:nvSpPr>
        <p:spPr>
          <a:xfrm>
            <a:off x="251520" y="5969064"/>
            <a:ext cx="864096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1600" b="1" dirty="0" smtClean="0">
                <a:solidFill>
                  <a:srgbClr val="FF0000"/>
                </a:solidFill>
              </a:rPr>
              <a:t>‘</a:t>
            </a:r>
            <a:r>
              <a:rPr lang="ko-KR" altLang="en-US" sz="1600" b="1" dirty="0" smtClean="0">
                <a:solidFill>
                  <a:srgbClr val="FF0000"/>
                </a:solidFill>
              </a:rPr>
              <a:t>스마트수첩 승인</a:t>
            </a:r>
            <a:r>
              <a:rPr lang="en-US" altLang="ko-KR" sz="1600" b="1" dirty="0" smtClean="0">
                <a:solidFill>
                  <a:srgbClr val="FF0000"/>
                </a:solidFill>
              </a:rPr>
              <a:t>’</a:t>
            </a:r>
            <a:r>
              <a:rPr lang="ko-KR" altLang="en-US" sz="1600" b="1" dirty="0" smtClean="0">
                <a:solidFill>
                  <a:srgbClr val="FF0000"/>
                </a:solidFill>
              </a:rPr>
              <a:t> </a:t>
            </a:r>
            <a:r>
              <a:rPr lang="ko-KR" altLang="en-US" sz="1600" b="1" dirty="0" smtClean="0"/>
              <a:t>클릭 후</a:t>
            </a:r>
            <a:r>
              <a:rPr lang="en-US" altLang="ko-KR" sz="1600" b="1" dirty="0" smtClean="0"/>
              <a:t>, </a:t>
            </a:r>
            <a:r>
              <a:rPr lang="en-US" altLang="ko-KR" sz="1600" b="1" dirty="0" smtClean="0">
                <a:solidFill>
                  <a:srgbClr val="FF0000"/>
                </a:solidFill>
              </a:rPr>
              <a:t>‘</a:t>
            </a:r>
            <a:r>
              <a:rPr lang="ko-KR" altLang="en-US" sz="1600" b="1" dirty="0" smtClean="0">
                <a:solidFill>
                  <a:srgbClr val="FF0000"/>
                </a:solidFill>
              </a:rPr>
              <a:t>상담활동</a:t>
            </a:r>
            <a:r>
              <a:rPr lang="en-US" altLang="ko-KR" sz="1600" b="1" dirty="0" smtClean="0">
                <a:solidFill>
                  <a:srgbClr val="FF0000"/>
                </a:solidFill>
              </a:rPr>
              <a:t>’</a:t>
            </a:r>
            <a:r>
              <a:rPr lang="ko-KR" altLang="en-US" sz="1600" b="1" dirty="0" smtClean="0"/>
              <a:t>을 클릭하여 </a:t>
            </a:r>
            <a:r>
              <a:rPr lang="en-US" altLang="ko-KR" sz="1600" b="1" dirty="0" smtClean="0"/>
              <a:t>‘</a:t>
            </a:r>
            <a:r>
              <a:rPr lang="ko-KR" altLang="en-US" sz="1600" b="1" dirty="0" smtClean="0">
                <a:solidFill>
                  <a:srgbClr val="FF0000"/>
                </a:solidFill>
              </a:rPr>
              <a:t>승인대기</a:t>
            </a:r>
            <a:r>
              <a:rPr lang="en-US" altLang="ko-KR" sz="1600" b="1" dirty="0" smtClean="0">
                <a:solidFill>
                  <a:srgbClr val="FF0000"/>
                </a:solidFill>
              </a:rPr>
              <a:t>’</a:t>
            </a:r>
            <a:r>
              <a:rPr lang="ko-KR" altLang="en-US" sz="1600" b="1" dirty="0" smtClean="0"/>
              <a:t> 내역 확인 </a:t>
            </a:r>
            <a:endParaRPr lang="ko-KR" altLang="en-US" sz="16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5" grpId="0" animBg="1"/>
      <p:bldP spid="1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1"/>
          <p:cNvSpPr txBox="1">
            <a:spLocks/>
          </p:cNvSpPr>
          <p:nvPr/>
        </p:nvSpPr>
        <p:spPr>
          <a:xfrm>
            <a:off x="3805064" y="51955"/>
            <a:ext cx="5338936" cy="92211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ko-KR" altLang="en-US" sz="4000" dirty="0" smtClean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스마트수첩 승인</a:t>
            </a:r>
            <a:r>
              <a:rPr lang="en-US" altLang="ko-KR" sz="4000" dirty="0" smtClean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(</a:t>
            </a:r>
            <a:r>
              <a:rPr lang="ko-KR" altLang="en-US" sz="4000" dirty="0" smtClean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상담활동</a:t>
            </a:r>
            <a:r>
              <a:rPr lang="en-US" altLang="ko-KR" sz="4000" dirty="0" smtClean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)</a:t>
            </a:r>
            <a:endParaRPr lang="ko-KR" altLang="en-US" sz="4000" dirty="0">
              <a:ln>
                <a:solidFill>
                  <a:schemeClr val="tx2">
                    <a:lumMod val="75000"/>
                  </a:schemeClr>
                </a:solidFill>
              </a:ln>
              <a:solidFill>
                <a:schemeClr val="tx2">
                  <a:lumMod val="75000"/>
                </a:schemeClr>
              </a:solidFill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cxnSp>
        <p:nvCxnSpPr>
          <p:cNvPr id="5" name="직선 연결선 4"/>
          <p:cNvCxnSpPr/>
          <p:nvPr/>
        </p:nvCxnSpPr>
        <p:spPr>
          <a:xfrm flipH="1">
            <a:off x="3491880" y="1000108"/>
            <a:ext cx="5652120" cy="0"/>
          </a:xfrm>
          <a:prstGeom prst="line">
            <a:avLst/>
          </a:prstGeom>
          <a:ln w="38100">
            <a:solidFill>
              <a:schemeClr val="tx2">
                <a:lumMod val="75000"/>
              </a:schemeClr>
            </a:solidFill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170" name="Picture 2" descr="C:\Users\user\Desktop\2016 이은별\4.또래DB구축\화면캡처\수첩내용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8229" y="1252307"/>
            <a:ext cx="8826259" cy="4608000"/>
          </a:xfrm>
          <a:prstGeom prst="rect">
            <a:avLst/>
          </a:prstGeom>
          <a:noFill/>
        </p:spPr>
      </p:pic>
      <p:sp>
        <p:nvSpPr>
          <p:cNvPr id="21" name="직사각형 20"/>
          <p:cNvSpPr/>
          <p:nvPr/>
        </p:nvSpPr>
        <p:spPr>
          <a:xfrm>
            <a:off x="1526398" y="4888003"/>
            <a:ext cx="928694" cy="28575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2" name="TextBox 21"/>
          <p:cNvSpPr txBox="1"/>
          <p:nvPr/>
        </p:nvSpPr>
        <p:spPr>
          <a:xfrm rot="20853853">
            <a:off x="2131482" y="4346814"/>
            <a:ext cx="8691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b="1" dirty="0" smtClean="0">
                <a:solidFill>
                  <a:srgbClr val="FF0000"/>
                </a:solidFill>
              </a:rPr>
              <a:t>1.</a:t>
            </a:r>
            <a:r>
              <a:rPr lang="ko-KR" altLang="en-US" sz="1600" b="1" dirty="0" smtClean="0">
                <a:solidFill>
                  <a:srgbClr val="FF0000"/>
                </a:solidFill>
              </a:rPr>
              <a:t>클릭</a:t>
            </a:r>
            <a:r>
              <a:rPr lang="en-US" altLang="ko-KR" sz="1600" b="1" dirty="0" smtClean="0">
                <a:solidFill>
                  <a:srgbClr val="FF0000"/>
                </a:solidFill>
              </a:rPr>
              <a:t>!</a:t>
            </a:r>
            <a:endParaRPr lang="ko-KR" altLang="en-US" sz="1600" b="1" dirty="0">
              <a:solidFill>
                <a:srgbClr val="FF0000"/>
              </a:solidFill>
            </a:endParaRPr>
          </a:p>
        </p:txBody>
      </p:sp>
      <p:pic>
        <p:nvPicPr>
          <p:cNvPr id="7171" name="Picture 3" descr="C:\Users\user\Desktop\2016 이은별\4.또래DB구축\화면캡처\승인여부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928926" y="3638352"/>
            <a:ext cx="6215074" cy="2343150"/>
          </a:xfrm>
          <a:prstGeom prst="rect">
            <a:avLst/>
          </a:prstGeom>
          <a:noFill/>
        </p:spPr>
      </p:pic>
      <p:sp>
        <p:nvSpPr>
          <p:cNvPr id="24" name="직사각형 23"/>
          <p:cNvSpPr/>
          <p:nvPr/>
        </p:nvSpPr>
        <p:spPr>
          <a:xfrm>
            <a:off x="3873186" y="4591761"/>
            <a:ext cx="720080" cy="785818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5" name="TextBox 24"/>
          <p:cNvSpPr txBox="1"/>
          <p:nvPr/>
        </p:nvSpPr>
        <p:spPr>
          <a:xfrm rot="20853853">
            <a:off x="4637600" y="4390221"/>
            <a:ext cx="869150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altLang="ko-KR" sz="1600" b="1" dirty="0" smtClean="0">
                <a:solidFill>
                  <a:srgbClr val="FF0000"/>
                </a:solidFill>
              </a:rPr>
              <a:t>2.</a:t>
            </a:r>
            <a:r>
              <a:rPr lang="ko-KR" altLang="en-US" sz="1600" b="1" dirty="0" smtClean="0">
                <a:solidFill>
                  <a:srgbClr val="FF0000"/>
                </a:solidFill>
              </a:rPr>
              <a:t>선택</a:t>
            </a:r>
            <a:r>
              <a:rPr lang="en-US" altLang="ko-KR" sz="1600" b="1" dirty="0" smtClean="0">
                <a:solidFill>
                  <a:srgbClr val="FF0000"/>
                </a:solidFill>
              </a:rPr>
              <a:t>!</a:t>
            </a:r>
            <a:endParaRPr lang="ko-KR" altLang="en-US" sz="1600" b="1" dirty="0">
              <a:solidFill>
                <a:srgbClr val="FF0000"/>
              </a:solidFill>
            </a:endParaRPr>
          </a:p>
        </p:txBody>
      </p:sp>
      <p:sp>
        <p:nvSpPr>
          <p:cNvPr id="11" name="직사각형 10"/>
          <p:cNvSpPr/>
          <p:nvPr/>
        </p:nvSpPr>
        <p:spPr>
          <a:xfrm>
            <a:off x="251520" y="5877272"/>
            <a:ext cx="864096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sz="1600" b="1" dirty="0" smtClean="0"/>
              <a:t>또래상담자 상담내용 확인 후 </a:t>
            </a:r>
            <a:r>
              <a:rPr lang="en-US" altLang="ko-KR" sz="1600" b="1" dirty="0" smtClean="0">
                <a:solidFill>
                  <a:srgbClr val="FF0000"/>
                </a:solidFill>
              </a:rPr>
              <a:t>‘</a:t>
            </a:r>
            <a:r>
              <a:rPr lang="ko-KR" altLang="en-US" sz="1600" b="1" dirty="0" smtClean="0">
                <a:solidFill>
                  <a:srgbClr val="FF0000"/>
                </a:solidFill>
              </a:rPr>
              <a:t>승인여부</a:t>
            </a:r>
            <a:r>
              <a:rPr lang="en-US" altLang="ko-KR" sz="1600" b="1" dirty="0" smtClean="0">
                <a:solidFill>
                  <a:srgbClr val="FF0000"/>
                </a:solidFill>
              </a:rPr>
              <a:t>’</a:t>
            </a:r>
            <a:r>
              <a:rPr lang="ko-KR" altLang="en-US" sz="1600" b="1" dirty="0" smtClean="0"/>
              <a:t> 클릭하여 선택  </a:t>
            </a:r>
            <a:endParaRPr lang="ko-KR" altLang="en-US" sz="1600" dirty="0"/>
          </a:p>
        </p:txBody>
      </p:sp>
      <p:sp>
        <p:nvSpPr>
          <p:cNvPr id="13" name="아래로 구부러진 화살표 12"/>
          <p:cNvSpPr/>
          <p:nvPr/>
        </p:nvSpPr>
        <p:spPr>
          <a:xfrm rot="20800963">
            <a:off x="1403648" y="3789981"/>
            <a:ext cx="2376264" cy="864096"/>
          </a:xfrm>
          <a:prstGeom prst="curvedDown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1"/>
          <p:cNvSpPr txBox="1">
            <a:spLocks/>
          </p:cNvSpPr>
          <p:nvPr/>
        </p:nvSpPr>
        <p:spPr>
          <a:xfrm>
            <a:off x="3805064" y="51955"/>
            <a:ext cx="5338936" cy="92211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ko-KR" altLang="en-US" sz="4000" dirty="0" smtClean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스마트수첩 승인</a:t>
            </a:r>
            <a:r>
              <a:rPr lang="en-US" altLang="ko-KR" sz="4000" dirty="0" smtClean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(</a:t>
            </a:r>
            <a:r>
              <a:rPr lang="ko-KR" altLang="en-US" sz="4000" dirty="0" smtClean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상담활동</a:t>
            </a:r>
            <a:r>
              <a:rPr lang="en-US" altLang="ko-KR" sz="4000" dirty="0" smtClean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)</a:t>
            </a:r>
            <a:endParaRPr lang="ko-KR" altLang="en-US" sz="4000" dirty="0">
              <a:ln>
                <a:solidFill>
                  <a:schemeClr val="tx2">
                    <a:lumMod val="75000"/>
                  </a:schemeClr>
                </a:solidFill>
              </a:ln>
              <a:solidFill>
                <a:schemeClr val="tx2">
                  <a:lumMod val="75000"/>
                </a:schemeClr>
              </a:solidFill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cxnSp>
        <p:nvCxnSpPr>
          <p:cNvPr id="5" name="직선 연결선 4"/>
          <p:cNvCxnSpPr/>
          <p:nvPr/>
        </p:nvCxnSpPr>
        <p:spPr>
          <a:xfrm flipH="1">
            <a:off x="3491880" y="1000108"/>
            <a:ext cx="5652120" cy="0"/>
          </a:xfrm>
          <a:prstGeom prst="line">
            <a:avLst/>
          </a:prstGeom>
          <a:ln w="38100">
            <a:solidFill>
              <a:schemeClr val="tx2">
                <a:lumMod val="75000"/>
              </a:schemeClr>
            </a:solidFill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170" name="Picture 2" descr="C:\Users\user\Desktop\2016 이은별\4.또래DB구축\화면캡처\수첩내용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1394" y="1252307"/>
            <a:ext cx="8701086" cy="4608000"/>
          </a:xfrm>
          <a:prstGeom prst="rect">
            <a:avLst/>
          </a:prstGeom>
          <a:noFill/>
        </p:spPr>
      </p:pic>
      <p:sp>
        <p:nvSpPr>
          <p:cNvPr id="21" name="직사각형 20"/>
          <p:cNvSpPr/>
          <p:nvPr/>
        </p:nvSpPr>
        <p:spPr>
          <a:xfrm>
            <a:off x="1537031" y="5085184"/>
            <a:ext cx="928694" cy="216024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8194" name="Picture 2" descr="C:\Users\user\Desktop\2016 이은별\4.또래DB구축\화면캡처\지도교사메시지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008187" y="2786059"/>
            <a:ext cx="7135813" cy="1939085"/>
          </a:xfrm>
          <a:prstGeom prst="rect">
            <a:avLst/>
          </a:prstGeom>
          <a:noFill/>
        </p:spPr>
      </p:pic>
      <p:sp>
        <p:nvSpPr>
          <p:cNvPr id="15" name="TextBox 14"/>
          <p:cNvSpPr txBox="1"/>
          <p:nvPr/>
        </p:nvSpPr>
        <p:spPr>
          <a:xfrm rot="20853853">
            <a:off x="2583691" y="4894277"/>
            <a:ext cx="869150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altLang="ko-KR" sz="1600" b="1" dirty="0" smtClean="0">
                <a:solidFill>
                  <a:srgbClr val="FF0000"/>
                </a:solidFill>
              </a:rPr>
              <a:t>1.</a:t>
            </a:r>
            <a:r>
              <a:rPr lang="ko-KR" altLang="en-US" sz="1600" b="1" dirty="0" smtClean="0">
                <a:solidFill>
                  <a:srgbClr val="FF0000"/>
                </a:solidFill>
              </a:rPr>
              <a:t>클릭</a:t>
            </a:r>
            <a:r>
              <a:rPr lang="en-US" altLang="ko-KR" sz="1600" b="1" dirty="0" smtClean="0">
                <a:solidFill>
                  <a:srgbClr val="FF0000"/>
                </a:solidFill>
              </a:rPr>
              <a:t>!</a:t>
            </a:r>
            <a:endParaRPr lang="ko-KR" altLang="en-US" sz="1600" b="1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 rot="20853853">
            <a:off x="3951842" y="3454117"/>
            <a:ext cx="8691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b="1" dirty="0" smtClean="0">
                <a:solidFill>
                  <a:srgbClr val="FF0000"/>
                </a:solidFill>
              </a:rPr>
              <a:t>2.</a:t>
            </a:r>
            <a:r>
              <a:rPr lang="ko-KR" altLang="en-US" sz="1600" b="1" dirty="0" smtClean="0">
                <a:solidFill>
                  <a:srgbClr val="FF0000"/>
                </a:solidFill>
              </a:rPr>
              <a:t>선택</a:t>
            </a:r>
            <a:r>
              <a:rPr lang="en-US" altLang="ko-KR" sz="1600" b="1" dirty="0" smtClean="0">
                <a:solidFill>
                  <a:srgbClr val="FF0000"/>
                </a:solidFill>
              </a:rPr>
              <a:t>!</a:t>
            </a:r>
            <a:endParaRPr lang="ko-KR" altLang="en-US" sz="1600" b="1" dirty="0">
              <a:solidFill>
                <a:srgbClr val="FF0000"/>
              </a:solidFill>
            </a:endParaRPr>
          </a:p>
        </p:txBody>
      </p:sp>
      <p:sp>
        <p:nvSpPr>
          <p:cNvPr id="17" name="직사각형 16"/>
          <p:cNvSpPr/>
          <p:nvPr/>
        </p:nvSpPr>
        <p:spPr>
          <a:xfrm>
            <a:off x="3091731" y="3778407"/>
            <a:ext cx="857256" cy="71438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직사각형 10"/>
          <p:cNvSpPr/>
          <p:nvPr/>
        </p:nvSpPr>
        <p:spPr>
          <a:xfrm>
            <a:off x="251520" y="5877272"/>
            <a:ext cx="864096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1600" b="1" dirty="0" smtClean="0">
                <a:solidFill>
                  <a:srgbClr val="FF0000"/>
                </a:solidFill>
              </a:rPr>
              <a:t>‘</a:t>
            </a:r>
            <a:r>
              <a:rPr lang="ko-KR" altLang="en-US" sz="1600" b="1" dirty="0" smtClean="0">
                <a:solidFill>
                  <a:srgbClr val="FF0000"/>
                </a:solidFill>
              </a:rPr>
              <a:t>지도교사 메시지</a:t>
            </a:r>
            <a:r>
              <a:rPr lang="en-US" altLang="ko-KR" sz="1600" b="1" dirty="0" smtClean="0">
                <a:solidFill>
                  <a:srgbClr val="FF0000"/>
                </a:solidFill>
              </a:rPr>
              <a:t>’</a:t>
            </a:r>
            <a:r>
              <a:rPr lang="ko-KR" altLang="en-US" sz="1600" b="1" dirty="0" smtClean="0">
                <a:solidFill>
                  <a:srgbClr val="FF0000"/>
                </a:solidFill>
              </a:rPr>
              <a:t> </a:t>
            </a:r>
            <a:r>
              <a:rPr lang="ko-KR" altLang="en-US" sz="1600" b="1" dirty="0" smtClean="0"/>
              <a:t>클릭 후 선택 </a:t>
            </a:r>
            <a:endParaRPr lang="ko-KR" altLang="en-US" sz="1600" dirty="0"/>
          </a:p>
        </p:txBody>
      </p:sp>
      <p:sp>
        <p:nvSpPr>
          <p:cNvPr id="12" name="아래로 구부러진 화살표 11"/>
          <p:cNvSpPr/>
          <p:nvPr/>
        </p:nvSpPr>
        <p:spPr>
          <a:xfrm rot="19782705">
            <a:off x="884805" y="3541500"/>
            <a:ext cx="2088232" cy="792088"/>
          </a:xfrm>
          <a:prstGeom prst="curvedDown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1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1"/>
          <p:cNvSpPr txBox="1">
            <a:spLocks/>
          </p:cNvSpPr>
          <p:nvPr/>
        </p:nvSpPr>
        <p:spPr>
          <a:xfrm>
            <a:off x="3805064" y="62346"/>
            <a:ext cx="5338936" cy="92211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ko-KR" altLang="en-US" sz="4000" dirty="0" smtClean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스마트수첩 승인</a:t>
            </a:r>
            <a:r>
              <a:rPr lang="en-US" altLang="ko-KR" sz="4000" dirty="0" smtClean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(</a:t>
            </a:r>
            <a:r>
              <a:rPr lang="ko-KR" altLang="en-US" sz="4000" dirty="0" smtClean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상담활동</a:t>
            </a:r>
            <a:r>
              <a:rPr lang="en-US" altLang="ko-KR" sz="4000" dirty="0" smtClean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)</a:t>
            </a:r>
            <a:endParaRPr lang="ko-KR" altLang="en-US" sz="4000" dirty="0">
              <a:ln>
                <a:solidFill>
                  <a:schemeClr val="tx2">
                    <a:lumMod val="75000"/>
                  </a:schemeClr>
                </a:solidFill>
              </a:ln>
              <a:solidFill>
                <a:schemeClr val="tx2">
                  <a:lumMod val="75000"/>
                </a:schemeClr>
              </a:solidFill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cxnSp>
        <p:nvCxnSpPr>
          <p:cNvPr id="5" name="직선 연결선 4"/>
          <p:cNvCxnSpPr/>
          <p:nvPr/>
        </p:nvCxnSpPr>
        <p:spPr>
          <a:xfrm flipH="1">
            <a:off x="3491880" y="1000108"/>
            <a:ext cx="5652120" cy="0"/>
          </a:xfrm>
          <a:prstGeom prst="line">
            <a:avLst/>
          </a:prstGeom>
          <a:ln w="38100">
            <a:solidFill>
              <a:schemeClr val="tx2">
                <a:lumMod val="75000"/>
              </a:schemeClr>
            </a:solidFill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194" name="Picture 2" descr="C:\Users\user\Desktop\2016 이은별\4.또래DB구축\화면캡처\지도교사메시지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785926"/>
            <a:ext cx="7135813" cy="2276475"/>
          </a:xfrm>
          <a:prstGeom prst="rect">
            <a:avLst/>
          </a:prstGeom>
          <a:noFill/>
        </p:spPr>
      </p:pic>
      <p:pic>
        <p:nvPicPr>
          <p:cNvPr id="9219" name="Picture 3" descr="C:\Users\user\Desktop\2016 이은별\4.또래DB구축\화면캡처\조언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341437" y="4071942"/>
            <a:ext cx="7802563" cy="2276475"/>
          </a:xfrm>
          <a:prstGeom prst="rect">
            <a:avLst/>
          </a:prstGeom>
          <a:noFill/>
        </p:spPr>
      </p:pic>
      <p:sp>
        <p:nvSpPr>
          <p:cNvPr id="13" name="직사각형 12"/>
          <p:cNvSpPr/>
          <p:nvPr/>
        </p:nvSpPr>
        <p:spPr>
          <a:xfrm>
            <a:off x="1071538" y="3000372"/>
            <a:ext cx="928694" cy="785818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8" name="TextBox 17"/>
          <p:cNvSpPr txBox="1"/>
          <p:nvPr/>
        </p:nvSpPr>
        <p:spPr>
          <a:xfrm rot="20853853">
            <a:off x="1956708" y="2597431"/>
            <a:ext cx="869150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altLang="ko-KR" sz="1600" b="1" dirty="0" smtClean="0">
                <a:solidFill>
                  <a:srgbClr val="FF0000"/>
                </a:solidFill>
              </a:rPr>
              <a:t>1.</a:t>
            </a:r>
            <a:r>
              <a:rPr lang="ko-KR" altLang="en-US" sz="1600" b="1" dirty="0" smtClean="0">
                <a:solidFill>
                  <a:srgbClr val="FF0000"/>
                </a:solidFill>
              </a:rPr>
              <a:t>선택</a:t>
            </a:r>
            <a:r>
              <a:rPr lang="en-US" altLang="ko-KR" sz="1600" b="1" dirty="0" smtClean="0">
                <a:solidFill>
                  <a:srgbClr val="FF0000"/>
                </a:solidFill>
              </a:rPr>
              <a:t>!</a:t>
            </a:r>
            <a:endParaRPr lang="ko-KR" altLang="en-US" sz="1600" b="1" dirty="0">
              <a:solidFill>
                <a:srgbClr val="FF0000"/>
              </a:solidFill>
            </a:endParaRPr>
          </a:p>
        </p:txBody>
      </p:sp>
      <p:sp>
        <p:nvSpPr>
          <p:cNvPr id="19" name="위로 구부러진 화살표 18"/>
          <p:cNvSpPr/>
          <p:nvPr/>
        </p:nvSpPr>
        <p:spPr>
          <a:xfrm rot="3127184">
            <a:off x="116212" y="4563067"/>
            <a:ext cx="2492450" cy="787030"/>
          </a:xfrm>
          <a:prstGeom prst="curvedUp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20" name="직사각형 19"/>
          <p:cNvSpPr/>
          <p:nvPr/>
        </p:nvSpPr>
        <p:spPr>
          <a:xfrm>
            <a:off x="3143240" y="5214950"/>
            <a:ext cx="6000760" cy="1214446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2" name="TextBox 21"/>
          <p:cNvSpPr txBox="1"/>
          <p:nvPr/>
        </p:nvSpPr>
        <p:spPr>
          <a:xfrm rot="20853853">
            <a:off x="8028939" y="4669133"/>
            <a:ext cx="869150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altLang="ko-KR" sz="1600" b="1" dirty="0" smtClean="0">
                <a:solidFill>
                  <a:srgbClr val="FF0000"/>
                </a:solidFill>
              </a:rPr>
              <a:t>2.</a:t>
            </a:r>
            <a:r>
              <a:rPr lang="ko-KR" altLang="en-US" sz="1600" b="1" dirty="0" smtClean="0">
                <a:solidFill>
                  <a:srgbClr val="FF0000"/>
                </a:solidFill>
              </a:rPr>
              <a:t>선택</a:t>
            </a:r>
            <a:r>
              <a:rPr lang="en-US" altLang="ko-KR" sz="1600" b="1" dirty="0" smtClean="0">
                <a:solidFill>
                  <a:srgbClr val="FF0000"/>
                </a:solidFill>
              </a:rPr>
              <a:t>!</a:t>
            </a:r>
            <a:endParaRPr lang="ko-KR" altLang="en-US" sz="1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2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894" y="1664491"/>
            <a:ext cx="8787796" cy="4395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제목 1"/>
          <p:cNvSpPr txBox="1">
            <a:spLocks/>
          </p:cNvSpPr>
          <p:nvPr/>
        </p:nvSpPr>
        <p:spPr>
          <a:xfrm>
            <a:off x="3805064" y="62346"/>
            <a:ext cx="5338936" cy="92211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ko-KR" altLang="en-US" sz="4000" dirty="0" smtClean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스마트수첩 승인</a:t>
            </a:r>
            <a:r>
              <a:rPr lang="en-US" altLang="ko-KR" sz="4000" dirty="0" smtClean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(</a:t>
            </a:r>
            <a:r>
              <a:rPr lang="ko-KR" altLang="en-US" sz="4000" dirty="0" smtClean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상담활동</a:t>
            </a:r>
            <a:r>
              <a:rPr lang="en-US" altLang="ko-KR" sz="4000" dirty="0" smtClean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)</a:t>
            </a:r>
            <a:endParaRPr lang="ko-KR" altLang="en-US" sz="4000" dirty="0">
              <a:ln>
                <a:solidFill>
                  <a:schemeClr val="tx2">
                    <a:lumMod val="75000"/>
                  </a:schemeClr>
                </a:solidFill>
              </a:ln>
              <a:solidFill>
                <a:schemeClr val="tx2">
                  <a:lumMod val="75000"/>
                </a:schemeClr>
              </a:solidFill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cxnSp>
        <p:nvCxnSpPr>
          <p:cNvPr id="5" name="직선 연결선 4"/>
          <p:cNvCxnSpPr/>
          <p:nvPr/>
        </p:nvCxnSpPr>
        <p:spPr>
          <a:xfrm flipH="1">
            <a:off x="3491880" y="1000108"/>
            <a:ext cx="5652120" cy="0"/>
          </a:xfrm>
          <a:prstGeom prst="line">
            <a:avLst/>
          </a:prstGeom>
          <a:ln w="38100">
            <a:solidFill>
              <a:schemeClr val="tx2">
                <a:lumMod val="75000"/>
              </a:schemeClr>
            </a:solidFill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직사각형 11"/>
          <p:cNvSpPr/>
          <p:nvPr/>
        </p:nvSpPr>
        <p:spPr>
          <a:xfrm>
            <a:off x="1436518" y="3520334"/>
            <a:ext cx="7416824" cy="1479573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" name="직사각형 13"/>
          <p:cNvSpPr/>
          <p:nvPr/>
        </p:nvSpPr>
        <p:spPr>
          <a:xfrm>
            <a:off x="7678734" y="5589240"/>
            <a:ext cx="489907" cy="35719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" name="TextBox 14"/>
          <p:cNvSpPr txBox="1"/>
          <p:nvPr/>
        </p:nvSpPr>
        <p:spPr>
          <a:xfrm rot="20853853">
            <a:off x="1681075" y="2990740"/>
            <a:ext cx="1433181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altLang="ko-KR" sz="1600" b="1" dirty="0" smtClean="0">
                <a:solidFill>
                  <a:srgbClr val="FF0000"/>
                </a:solidFill>
              </a:rPr>
              <a:t>1.</a:t>
            </a:r>
            <a:r>
              <a:rPr lang="ko-KR" altLang="en-US" sz="1600" b="1" dirty="0" smtClean="0">
                <a:solidFill>
                  <a:srgbClr val="FF0000"/>
                </a:solidFill>
              </a:rPr>
              <a:t>내용 확인</a:t>
            </a:r>
            <a:endParaRPr lang="ko-KR" altLang="en-US" sz="1600" b="1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 rot="20853853">
            <a:off x="7378192" y="5185978"/>
            <a:ext cx="896447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altLang="ko-KR" sz="1600" b="1" dirty="0" smtClean="0">
                <a:solidFill>
                  <a:srgbClr val="FF0000"/>
                </a:solidFill>
              </a:rPr>
              <a:t>2.</a:t>
            </a:r>
            <a:r>
              <a:rPr lang="ko-KR" altLang="en-US" sz="1600" b="1" dirty="0" smtClean="0">
                <a:solidFill>
                  <a:srgbClr val="FF0000"/>
                </a:solidFill>
              </a:rPr>
              <a:t>클릭</a:t>
            </a:r>
            <a:r>
              <a:rPr lang="en-US" altLang="ko-KR" sz="1600" b="1" dirty="0" smtClean="0">
                <a:solidFill>
                  <a:srgbClr val="FF0000"/>
                </a:solidFill>
              </a:rPr>
              <a:t>!</a:t>
            </a:r>
            <a:endParaRPr lang="ko-KR" altLang="en-US" sz="1600" b="1" dirty="0">
              <a:solidFill>
                <a:srgbClr val="FF0000"/>
              </a:solidFill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251520" y="5890328"/>
            <a:ext cx="864096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1600" b="1" dirty="0" smtClean="0">
                <a:solidFill>
                  <a:srgbClr val="FF0000"/>
                </a:solidFill>
              </a:rPr>
              <a:t>‘</a:t>
            </a:r>
            <a:r>
              <a:rPr lang="ko-KR" altLang="en-US" sz="1600" b="1" dirty="0" smtClean="0">
                <a:solidFill>
                  <a:srgbClr val="FF0000"/>
                </a:solidFill>
              </a:rPr>
              <a:t>승인여부 및 지도교사 메시지</a:t>
            </a:r>
            <a:r>
              <a:rPr lang="en-US" altLang="ko-KR" sz="1600" b="1" dirty="0" smtClean="0">
                <a:solidFill>
                  <a:srgbClr val="FF0000"/>
                </a:solidFill>
              </a:rPr>
              <a:t>’</a:t>
            </a:r>
            <a:r>
              <a:rPr lang="ko-KR" altLang="en-US" sz="1600" b="1" dirty="0" smtClean="0">
                <a:solidFill>
                  <a:srgbClr val="FF0000"/>
                </a:solidFill>
              </a:rPr>
              <a:t> </a:t>
            </a:r>
            <a:r>
              <a:rPr lang="ko-KR" altLang="en-US" sz="1600" b="1" dirty="0" smtClean="0"/>
              <a:t>확인 후 </a:t>
            </a:r>
            <a:r>
              <a:rPr lang="en-US" altLang="ko-KR" sz="1600" b="1" dirty="0" smtClean="0">
                <a:solidFill>
                  <a:srgbClr val="FF0000"/>
                </a:solidFill>
              </a:rPr>
              <a:t>‘</a:t>
            </a:r>
            <a:r>
              <a:rPr lang="ko-KR" altLang="en-US" sz="1600" b="1" dirty="0" smtClean="0">
                <a:solidFill>
                  <a:srgbClr val="FF0000"/>
                </a:solidFill>
              </a:rPr>
              <a:t>등록</a:t>
            </a:r>
            <a:r>
              <a:rPr lang="en-US" altLang="ko-KR" sz="1600" b="1" dirty="0" smtClean="0">
                <a:solidFill>
                  <a:srgbClr val="FF0000"/>
                </a:solidFill>
              </a:rPr>
              <a:t>’</a:t>
            </a:r>
            <a:r>
              <a:rPr lang="ko-KR" altLang="en-US" sz="1600" b="1" dirty="0" smtClean="0">
                <a:solidFill>
                  <a:srgbClr val="FF0000"/>
                </a:solidFill>
              </a:rPr>
              <a:t> </a:t>
            </a:r>
            <a:r>
              <a:rPr lang="ko-KR" altLang="en-US" sz="1600" b="1" dirty="0" smtClean="0"/>
              <a:t>클릭 </a:t>
            </a:r>
            <a:endParaRPr lang="ko-KR" altLang="en-US" sz="16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55" y="1709738"/>
            <a:ext cx="9036496" cy="343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제목 1"/>
          <p:cNvSpPr txBox="1">
            <a:spLocks/>
          </p:cNvSpPr>
          <p:nvPr/>
        </p:nvSpPr>
        <p:spPr>
          <a:xfrm>
            <a:off x="3805064" y="62346"/>
            <a:ext cx="5338936" cy="92211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ko-KR" altLang="en-US" sz="4000" dirty="0" smtClean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스마트수첩 승인</a:t>
            </a:r>
            <a:r>
              <a:rPr lang="en-US" altLang="ko-KR" sz="4000" dirty="0" smtClean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(</a:t>
            </a:r>
            <a:r>
              <a:rPr lang="ko-KR" altLang="en-US" sz="4000" dirty="0" smtClean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집단활동</a:t>
            </a:r>
            <a:r>
              <a:rPr lang="en-US" altLang="ko-KR" sz="4000" dirty="0" smtClean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)</a:t>
            </a:r>
            <a:endParaRPr lang="ko-KR" altLang="en-US" sz="4000" dirty="0">
              <a:ln>
                <a:solidFill>
                  <a:schemeClr val="tx2">
                    <a:lumMod val="75000"/>
                  </a:schemeClr>
                </a:solidFill>
              </a:ln>
              <a:solidFill>
                <a:schemeClr val="tx2">
                  <a:lumMod val="75000"/>
                </a:schemeClr>
              </a:solidFill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cxnSp>
        <p:nvCxnSpPr>
          <p:cNvPr id="5" name="직선 연결선 4"/>
          <p:cNvCxnSpPr/>
          <p:nvPr/>
        </p:nvCxnSpPr>
        <p:spPr>
          <a:xfrm flipH="1">
            <a:off x="3491880" y="1000108"/>
            <a:ext cx="5652120" cy="0"/>
          </a:xfrm>
          <a:prstGeom prst="line">
            <a:avLst/>
          </a:prstGeom>
          <a:ln w="38100">
            <a:solidFill>
              <a:schemeClr val="tx2">
                <a:lumMod val="75000"/>
              </a:schemeClr>
            </a:solidFill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직사각형 16"/>
          <p:cNvSpPr/>
          <p:nvPr/>
        </p:nvSpPr>
        <p:spPr>
          <a:xfrm>
            <a:off x="232506" y="4297324"/>
            <a:ext cx="857256" cy="28575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600"/>
          </a:p>
        </p:txBody>
      </p:sp>
      <p:sp>
        <p:nvSpPr>
          <p:cNvPr id="18" name="직사각형 17"/>
          <p:cNvSpPr/>
          <p:nvPr/>
        </p:nvSpPr>
        <p:spPr>
          <a:xfrm>
            <a:off x="3956553" y="1993211"/>
            <a:ext cx="1071570" cy="28575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9" name="TextBox 18"/>
          <p:cNvSpPr txBox="1"/>
          <p:nvPr/>
        </p:nvSpPr>
        <p:spPr>
          <a:xfrm rot="20853853">
            <a:off x="4712436" y="1629329"/>
            <a:ext cx="896447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ko-KR" sz="1600" b="1" dirty="0" smtClean="0">
                <a:solidFill>
                  <a:srgbClr val="FF0000"/>
                </a:solidFill>
              </a:rPr>
              <a:t>1.</a:t>
            </a:r>
            <a:r>
              <a:rPr lang="ko-KR" altLang="en-US" sz="1600" b="1" dirty="0" smtClean="0">
                <a:solidFill>
                  <a:srgbClr val="FF0000"/>
                </a:solidFill>
              </a:rPr>
              <a:t>클릭</a:t>
            </a:r>
            <a:r>
              <a:rPr lang="en-US" altLang="ko-KR" sz="1600" b="1" dirty="0" smtClean="0">
                <a:solidFill>
                  <a:srgbClr val="FF0000"/>
                </a:solidFill>
              </a:rPr>
              <a:t>!</a:t>
            </a:r>
            <a:endParaRPr lang="ko-KR" altLang="en-US" sz="1600" b="1" dirty="0">
              <a:solidFill>
                <a:srgbClr val="FF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 rot="20853853">
            <a:off x="1117355" y="4040199"/>
            <a:ext cx="896447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altLang="ko-KR" sz="1600" b="1" dirty="0" smtClean="0">
                <a:solidFill>
                  <a:srgbClr val="FF0000"/>
                </a:solidFill>
              </a:rPr>
              <a:t>2.</a:t>
            </a:r>
            <a:r>
              <a:rPr lang="ko-KR" altLang="en-US" sz="1600" b="1" dirty="0" smtClean="0">
                <a:solidFill>
                  <a:srgbClr val="FF0000"/>
                </a:solidFill>
              </a:rPr>
              <a:t>선택</a:t>
            </a:r>
            <a:r>
              <a:rPr lang="en-US" altLang="ko-KR" sz="1600" b="1" dirty="0" smtClean="0">
                <a:solidFill>
                  <a:srgbClr val="FF0000"/>
                </a:solidFill>
              </a:rPr>
              <a:t>!</a:t>
            </a:r>
            <a:endParaRPr lang="ko-KR" altLang="en-US" sz="1600" b="1" dirty="0">
              <a:solidFill>
                <a:srgbClr val="FF0000"/>
              </a:solidFill>
            </a:endParaRPr>
          </a:p>
        </p:txBody>
      </p:sp>
      <p:sp>
        <p:nvSpPr>
          <p:cNvPr id="21" name="직사각형 20"/>
          <p:cNvSpPr/>
          <p:nvPr/>
        </p:nvSpPr>
        <p:spPr>
          <a:xfrm>
            <a:off x="2446447" y="4425756"/>
            <a:ext cx="6374025" cy="27549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22" name="TextBox 21"/>
          <p:cNvSpPr txBox="1"/>
          <p:nvPr/>
        </p:nvSpPr>
        <p:spPr>
          <a:xfrm rot="20853853">
            <a:off x="6140550" y="4058423"/>
            <a:ext cx="896447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altLang="ko-KR" sz="1600" b="1" dirty="0" smtClean="0">
                <a:solidFill>
                  <a:srgbClr val="FF0000"/>
                </a:solidFill>
              </a:rPr>
              <a:t>3.</a:t>
            </a:r>
            <a:r>
              <a:rPr lang="ko-KR" altLang="en-US" sz="1600" b="1" dirty="0" smtClean="0">
                <a:solidFill>
                  <a:srgbClr val="FF0000"/>
                </a:solidFill>
              </a:rPr>
              <a:t>선택</a:t>
            </a:r>
            <a:r>
              <a:rPr lang="en-US" altLang="ko-KR" sz="1600" b="1" dirty="0" smtClean="0">
                <a:solidFill>
                  <a:srgbClr val="FF0000"/>
                </a:solidFill>
              </a:rPr>
              <a:t>!</a:t>
            </a:r>
            <a:endParaRPr lang="ko-KR" altLang="en-US" sz="1600" b="1" dirty="0">
              <a:solidFill>
                <a:srgbClr val="FF0000"/>
              </a:solidFill>
            </a:endParaRPr>
          </a:p>
        </p:txBody>
      </p:sp>
      <p:sp>
        <p:nvSpPr>
          <p:cNvPr id="11" name="직사각형 10"/>
          <p:cNvSpPr/>
          <p:nvPr/>
        </p:nvSpPr>
        <p:spPr>
          <a:xfrm>
            <a:off x="262153" y="5926532"/>
            <a:ext cx="864096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1600" b="1" dirty="0" smtClean="0">
                <a:solidFill>
                  <a:srgbClr val="FF0000"/>
                </a:solidFill>
              </a:rPr>
              <a:t>‘</a:t>
            </a:r>
            <a:r>
              <a:rPr lang="ko-KR" altLang="en-US" sz="1600" b="1" dirty="0" smtClean="0">
                <a:solidFill>
                  <a:srgbClr val="FF0000"/>
                </a:solidFill>
              </a:rPr>
              <a:t>스마트</a:t>
            </a:r>
            <a:r>
              <a:rPr lang="en-US" altLang="ko-KR" sz="1600" b="1" dirty="0" smtClean="0">
                <a:solidFill>
                  <a:srgbClr val="FF0000"/>
                </a:solidFill>
              </a:rPr>
              <a:t> </a:t>
            </a:r>
            <a:r>
              <a:rPr lang="ko-KR" altLang="en-US" sz="1600" b="1" dirty="0" smtClean="0">
                <a:solidFill>
                  <a:srgbClr val="FF0000"/>
                </a:solidFill>
              </a:rPr>
              <a:t>수첩승인</a:t>
            </a:r>
            <a:r>
              <a:rPr lang="en-US" altLang="ko-KR" sz="1600" b="1" dirty="0" smtClean="0">
                <a:solidFill>
                  <a:srgbClr val="FF0000"/>
                </a:solidFill>
              </a:rPr>
              <a:t>’</a:t>
            </a:r>
            <a:r>
              <a:rPr lang="ko-KR" altLang="en-US" sz="1600" b="1" dirty="0" smtClean="0">
                <a:solidFill>
                  <a:srgbClr val="FF0000"/>
                </a:solidFill>
              </a:rPr>
              <a:t> </a:t>
            </a:r>
            <a:r>
              <a:rPr lang="ko-KR" altLang="en-US" sz="1600" b="1" dirty="0" smtClean="0"/>
              <a:t>클릭 후</a:t>
            </a:r>
            <a:r>
              <a:rPr lang="en-US" altLang="ko-KR" sz="1600" b="1" dirty="0" smtClean="0"/>
              <a:t>, </a:t>
            </a:r>
            <a:r>
              <a:rPr lang="en-US" altLang="ko-KR" sz="1600" b="1" dirty="0" smtClean="0">
                <a:solidFill>
                  <a:srgbClr val="FF0000"/>
                </a:solidFill>
              </a:rPr>
              <a:t>‘</a:t>
            </a:r>
            <a:r>
              <a:rPr lang="ko-KR" altLang="en-US" sz="1600" b="1" dirty="0" smtClean="0">
                <a:solidFill>
                  <a:srgbClr val="FF0000"/>
                </a:solidFill>
              </a:rPr>
              <a:t>집단활동</a:t>
            </a:r>
            <a:r>
              <a:rPr lang="en-US" altLang="ko-KR" sz="1600" b="1" dirty="0" smtClean="0">
                <a:solidFill>
                  <a:srgbClr val="FF0000"/>
                </a:solidFill>
              </a:rPr>
              <a:t>’</a:t>
            </a:r>
            <a:r>
              <a:rPr lang="ko-KR" altLang="en-US" sz="1600" b="1" dirty="0" smtClean="0"/>
              <a:t>을 클릭하여 </a:t>
            </a:r>
            <a:r>
              <a:rPr lang="en-US" altLang="ko-KR" sz="1600" b="1" dirty="0" smtClean="0">
                <a:solidFill>
                  <a:srgbClr val="FF0000"/>
                </a:solidFill>
              </a:rPr>
              <a:t>‘</a:t>
            </a:r>
            <a:r>
              <a:rPr lang="ko-KR" altLang="en-US" sz="1600" b="1" dirty="0" smtClean="0">
                <a:solidFill>
                  <a:srgbClr val="FF0000"/>
                </a:solidFill>
              </a:rPr>
              <a:t>승인대기</a:t>
            </a:r>
            <a:r>
              <a:rPr lang="en-US" altLang="ko-KR" sz="1600" b="1" dirty="0" smtClean="0">
                <a:solidFill>
                  <a:srgbClr val="FF0000"/>
                </a:solidFill>
              </a:rPr>
              <a:t>’</a:t>
            </a:r>
            <a:r>
              <a:rPr lang="ko-KR" altLang="en-US" sz="1600" b="1" dirty="0" smtClean="0">
                <a:solidFill>
                  <a:srgbClr val="FF0000"/>
                </a:solidFill>
              </a:rPr>
              <a:t> </a:t>
            </a:r>
            <a:r>
              <a:rPr lang="ko-KR" altLang="en-US" sz="1600" b="1" dirty="0" smtClean="0"/>
              <a:t>내역 확인 </a:t>
            </a:r>
            <a:endParaRPr lang="ko-KR" altLang="en-US" sz="16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21" grpId="0" animBg="1"/>
    </p:bld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사용자 지정 1">
      <a:majorFont>
        <a:latin typeface="12롯데마트드림Bold"/>
        <a:ea typeface="12롯데마트드림Bold"/>
        <a:cs typeface=""/>
      </a:majorFont>
      <a:minorFont>
        <a:latin typeface="12롯데마트드림Bold"/>
        <a:ea typeface="12롯데마트드림Bold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321</Words>
  <Application>Microsoft Office PowerPoint</Application>
  <PresentationFormat>화면 슬라이드 쇼(4:3)</PresentationFormat>
  <Paragraphs>70</Paragraphs>
  <Slides>13</Slides>
  <Notes>10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13</vt:i4>
      </vt:variant>
    </vt:vector>
  </HeadingPairs>
  <TitlesOfParts>
    <vt:vector size="14" baseType="lpstr">
      <vt:lpstr>Office 테마</vt:lpstr>
      <vt:lpstr>솔리언또래상담  스마트수첩 사용매뉴얼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user</dc:creator>
  <cp:lastModifiedBy>user</cp:lastModifiedBy>
  <cp:revision>10</cp:revision>
  <dcterms:created xsi:type="dcterms:W3CDTF">2016-03-17T02:53:00Z</dcterms:created>
  <dcterms:modified xsi:type="dcterms:W3CDTF">2018-01-29T08:12:36Z</dcterms:modified>
</cp:coreProperties>
</file>